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61"/>
  </p:notesMasterIdLst>
  <p:handoutMasterIdLst>
    <p:handoutMasterId r:id="rId62"/>
  </p:handoutMasterIdLst>
  <p:sldIdLst>
    <p:sldId id="333" r:id="rId3"/>
    <p:sldId id="260" r:id="rId4"/>
    <p:sldId id="334" r:id="rId5"/>
    <p:sldId id="268" r:id="rId6"/>
    <p:sldId id="261" r:id="rId7"/>
    <p:sldId id="262" r:id="rId8"/>
    <p:sldId id="346" r:id="rId9"/>
    <p:sldId id="347" r:id="rId10"/>
    <p:sldId id="269" r:id="rId11"/>
    <p:sldId id="270" r:id="rId12"/>
    <p:sldId id="271" r:id="rId13"/>
    <p:sldId id="273" r:id="rId14"/>
    <p:sldId id="357" r:id="rId15"/>
    <p:sldId id="336" r:id="rId16"/>
    <p:sldId id="275" r:id="rId17"/>
    <p:sldId id="283" r:id="rId18"/>
    <p:sldId id="284" r:id="rId19"/>
    <p:sldId id="337" r:id="rId20"/>
    <p:sldId id="277" r:id="rId21"/>
    <p:sldId id="278" r:id="rId22"/>
    <p:sldId id="279" r:id="rId23"/>
    <p:sldId id="338" r:id="rId24"/>
    <p:sldId id="285" r:id="rId25"/>
    <p:sldId id="286" r:id="rId26"/>
    <p:sldId id="290" r:id="rId27"/>
    <p:sldId id="287" r:id="rId28"/>
    <p:sldId id="289" r:id="rId29"/>
    <p:sldId id="288" r:id="rId30"/>
    <p:sldId id="292" r:id="rId31"/>
    <p:sldId id="295" r:id="rId32"/>
    <p:sldId id="294" r:id="rId33"/>
    <p:sldId id="293" r:id="rId34"/>
    <p:sldId id="339" r:id="rId35"/>
    <p:sldId id="296" r:id="rId36"/>
    <p:sldId id="297" r:id="rId37"/>
    <p:sldId id="298" r:id="rId38"/>
    <p:sldId id="299" r:id="rId39"/>
    <p:sldId id="317" r:id="rId40"/>
    <p:sldId id="318" r:id="rId41"/>
    <p:sldId id="319" r:id="rId42"/>
    <p:sldId id="321" r:id="rId43"/>
    <p:sldId id="323" r:id="rId44"/>
    <p:sldId id="340" r:id="rId45"/>
    <p:sldId id="341" r:id="rId46"/>
    <p:sldId id="342" r:id="rId47"/>
    <p:sldId id="327" r:id="rId48"/>
    <p:sldId id="343" r:id="rId49"/>
    <p:sldId id="345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26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173A8D"/>
    <a:srgbClr val="0F2741"/>
    <a:srgbClr val="001736"/>
    <a:srgbClr val="003374"/>
    <a:srgbClr val="C9A093"/>
    <a:srgbClr val="F1F1F1"/>
    <a:srgbClr val="385592"/>
    <a:srgbClr val="3A5896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12" autoAdjust="0"/>
  </p:normalViewPr>
  <p:slideViewPr>
    <p:cSldViewPr snapToGrid="0">
      <p:cViewPr>
        <p:scale>
          <a:sx n="79" d="100"/>
          <a:sy n="79" d="100"/>
        </p:scale>
        <p:origin x="-163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7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9-4C91-AB76-B5824C452A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9-4C91-AB76-B5824C452A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39-4C91-AB76-B5824C452A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39-4C91-AB76-B5824C452A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239-4C91-AB76-B5824C452A6A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Ср.проф.</c:v>
                </c:pt>
                <c:pt idx="2">
                  <c:v>Молодые 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9-4C91-AB76-B5824C452A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9-4C91-AB76-B5824C452A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9-4C91-AB76-B5824C452A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39-4C91-AB76-B5824C452A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39-4C91-AB76-B5824C452A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239-4C91-AB76-B5824C452A6A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Лист1!$A$2:$A$4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Соотв.заним.должн.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9-4C91-AB76-B5824C452A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03942138077349"/>
          <c:y val="0.35890726300023945"/>
          <c:w val="0.37779284377511785"/>
          <c:h val="0.282185473999521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174 человека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Полная семья</c:v>
                </c:pt>
                <c:pt idx="1">
                  <c:v>Неполная семья</c:v>
                </c:pt>
                <c:pt idx="2">
                  <c:v>Многодетная</c:v>
                </c:pt>
                <c:pt idx="3">
                  <c:v>Семья с 1 ребенком</c:v>
                </c:pt>
                <c:pt idx="4">
                  <c:v>Опека, сирота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</c:v>
                </c:pt>
                <c:pt idx="1">
                  <c:v>33</c:v>
                </c:pt>
                <c:pt idx="2">
                  <c:v>23</c:v>
                </c:pt>
                <c:pt idx="3">
                  <c:v>50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B-4F00-A6A8-1760701B8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2385920"/>
        <c:axId val="102393344"/>
      </c:barChart>
      <c:catAx>
        <c:axId val="1023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93344"/>
        <c:crosses val="autoZero"/>
        <c:auto val="1"/>
        <c:lblAlgn val="ctr"/>
        <c:lblOffset val="100"/>
        <c:noMultiLvlLbl val="0"/>
      </c:catAx>
      <c:valAx>
        <c:axId val="102393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023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Рабочие</c:v>
                </c:pt>
                <c:pt idx="1">
                  <c:v>Служащие</c:v>
                </c:pt>
                <c:pt idx="2">
                  <c:v>Предприниматель</c:v>
                </c:pt>
                <c:pt idx="3">
                  <c:v>Безработный</c:v>
                </c:pt>
                <c:pt idx="4">
                  <c:v>Домохозяйка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99</c:v>
                </c:pt>
                <c:pt idx="2">
                  <c:v>6</c:v>
                </c:pt>
                <c:pt idx="3">
                  <c:v>0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A2-467F-BB69-741C30A7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5577088"/>
        <c:axId val="145578624"/>
      </c:barChart>
      <c:catAx>
        <c:axId val="1455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78624"/>
        <c:crosses val="autoZero"/>
        <c:auto val="1"/>
        <c:lblAlgn val="ctr"/>
        <c:lblOffset val="100"/>
        <c:noMultiLvlLbl val="0"/>
      </c:catAx>
      <c:valAx>
        <c:axId val="145578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455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89114515804116E-2"/>
          <c:y val="8.577874236859756E-2"/>
          <c:w val="0.83942177096839177"/>
          <c:h val="0.749050014209705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9-4C91-AB76-B5824C452A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9-4C91-AB76-B5824C452A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39-4C91-AB76-B5824C452A6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39-4C91-AB76-B5824C452A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239-4C91-AB76-B5824C452A6A}"/>
              </c:ext>
            </c:extLst>
          </c:dPt>
          <c:dLbls>
            <c:dLbl>
              <c:idx val="0"/>
              <c:layout>
                <c:manualLayout>
                  <c:x val="-0.21047265264771206"/>
                  <c:y val="-9.345132440164402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52,3</a:t>
                    </a:r>
                    <a:r>
                      <a:rPr lang="en-US" sz="20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39-4C91-AB76-B5824C452A6A}"/>
                </c:ext>
              </c:extLst>
            </c:dLbl>
            <c:dLbl>
              <c:idx val="1"/>
              <c:layout>
                <c:manualLayout>
                  <c:x val="0.23343803108130032"/>
                  <c:y val="-0.1839849372730455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28,7</a:t>
                    </a:r>
                    <a:r>
                      <a:rPr lang="en-US" sz="20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39-4C91-AB76-B5824C452A6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b="1" dirty="0" smtClean="0"/>
                      <a:t>15,5</a:t>
                    </a:r>
                    <a:r>
                      <a:rPr lang="en-US" sz="20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39-4C91-AB76-B5824C452A6A}"/>
                </c:ext>
              </c:extLst>
            </c:dLbl>
            <c:dLbl>
              <c:idx val="3"/>
              <c:layout>
                <c:manualLayout>
                  <c:x val="1.7132763926315808E-2"/>
                  <c:y val="8.058484248310977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2,9</a:t>
                    </a:r>
                    <a:r>
                      <a:rPr lang="en-US" sz="20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39-4C91-AB76-B5824C452A6A}"/>
                </c:ext>
              </c:extLst>
            </c:dLbl>
            <c:dLbl>
              <c:idx val="4"/>
              <c:layout>
                <c:manualLayout>
                  <c:x val="2.3488548827071971E-2"/>
                  <c:y val="1.0144455820993731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0,</a:t>
                    </a:r>
                    <a:r>
                      <a:rPr lang="ru-RU" sz="2000" b="1" dirty="0" smtClean="0"/>
                      <a:t>6</a:t>
                    </a:r>
                    <a:r>
                      <a:rPr lang="en-US" sz="20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39-4C91-AB76-B5824C452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Ср.спец.</c:v>
                </c:pt>
                <c:pt idx="2">
                  <c:v>Общее ср.</c:v>
                </c:pt>
                <c:pt idx="3">
                  <c:v>Неполное</c:v>
                </c:pt>
                <c:pt idx="4">
                  <c:v>Непол.высш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</c:v>
                </c:pt>
                <c:pt idx="1">
                  <c:v>50</c:v>
                </c:pt>
                <c:pt idx="2">
                  <c:v>27</c:v>
                </c:pt>
                <c:pt idx="3">
                  <c:v>5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9-4C91-AB76-B5824C452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541639830069266"/>
          <c:y val="0.85924441264281637"/>
          <c:w val="0.66253478570579039"/>
          <c:h val="0.12402020018334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семей КП</c:v>
                </c:pt>
              </c:strCache>
            </c:strRef>
          </c:tx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Дети раннего и дошкольного возраста  без отклонений в развитии</c:v>
                </c:pt>
                <c:pt idx="1">
                  <c:v>Дети раннего и дошкольного возраста с ОВЗ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освоения ООП ДОУ на конец учебного года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0.08</c:v>
                </c:pt>
                <c:pt idx="1">
                  <c:v>0.23</c:v>
                </c:pt>
                <c:pt idx="2">
                  <c:v>0.61</c:v>
                </c:pt>
                <c:pt idx="3">
                  <c:v>0.08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4474752"/>
        <c:axId val="154480640"/>
        <c:axId val="146135680"/>
      </c:bar3DChart>
      <c:catAx>
        <c:axId val="154474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4480640"/>
        <c:crosses val="autoZero"/>
        <c:auto val="1"/>
        <c:lblAlgn val="ctr"/>
        <c:lblOffset val="100"/>
        <c:noMultiLvlLbl val="0"/>
      </c:catAx>
      <c:valAx>
        <c:axId val="1544806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54474752"/>
        <c:crosses val="autoZero"/>
        <c:crossBetween val="between"/>
      </c:valAx>
      <c:serAx>
        <c:axId val="146135680"/>
        <c:scaling>
          <c:orientation val="minMax"/>
        </c:scaling>
        <c:delete val="1"/>
        <c:axPos val="b"/>
        <c:majorTickMark val="out"/>
        <c:minorTickMark val="none"/>
        <c:tickLblPos val="none"/>
        <c:crossAx val="15448064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освоения АООП ДОУ на конец учебного года (диагноз : F-70, 71, 72, 73; F 84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0.19</c:v>
                </c:pt>
                <c:pt idx="2">
                  <c:v>0.3</c:v>
                </c:pt>
                <c:pt idx="3">
                  <c:v>0.32</c:v>
                </c:pt>
                <c:pt idx="4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4516480"/>
        <c:axId val="154522368"/>
        <c:axId val="154501120"/>
      </c:bar3DChart>
      <c:catAx>
        <c:axId val="154516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54522368"/>
        <c:crosses val="autoZero"/>
        <c:auto val="1"/>
        <c:lblAlgn val="ctr"/>
        <c:lblOffset val="100"/>
        <c:noMultiLvlLbl val="0"/>
      </c:catAx>
      <c:valAx>
        <c:axId val="1545223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54516480"/>
        <c:crosses val="autoZero"/>
        <c:crossBetween val="between"/>
      </c:valAx>
      <c:serAx>
        <c:axId val="154501120"/>
        <c:scaling>
          <c:orientation val="minMax"/>
        </c:scaling>
        <c:delete val="1"/>
        <c:axPos val="b"/>
        <c:majorTickMark val="out"/>
        <c:minorTickMark val="none"/>
        <c:tickLblPos val="none"/>
        <c:crossAx val="154522368"/>
        <c:crosses val="autoZero"/>
      </c:serAx>
    </c:plotArea>
    <c:legend>
      <c:legendPos val="b"/>
      <c:layout>
        <c:manualLayout>
          <c:xMode val="edge"/>
          <c:yMode val="edge"/>
          <c:x val="0"/>
          <c:y val="0.74750708862423465"/>
          <c:w val="1"/>
          <c:h val="0.23498105640150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D9EDB-31D8-444E-B4B5-A522489B2C1E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5ADA548-CBF0-41E0-B84E-FB7F11E7593D}">
      <dgm:prSet phldrT="[Текст]"/>
      <dgm:spPr/>
      <dgm:t>
        <a:bodyPr/>
        <a:lstStyle/>
        <a:p>
          <a:pPr algn="ctr">
            <a:buClr>
              <a:srgbClr val="231F20"/>
            </a:buClr>
            <a:buFont typeface="+mj-lt"/>
            <a:buNone/>
          </a:pPr>
          <a:r>
            <a:rPr lang="ru-RU" b="1" dirty="0"/>
            <a:t>1. С</a:t>
          </a:r>
          <a:r>
            <a:rPr lang="en-US" b="1" dirty="0" err="1"/>
            <a:t>одействие</a:t>
          </a:r>
          <a:r>
            <a:rPr lang="en-US" b="1" dirty="0"/>
            <a:t> </a:t>
          </a:r>
          <a:r>
            <a:rPr lang="en-US" b="1" dirty="0" err="1"/>
            <a:t>семье</a:t>
          </a:r>
          <a:r>
            <a:rPr lang="en-US" b="1" dirty="0"/>
            <a:t>:</a:t>
          </a:r>
          <a:endParaRPr lang="ru-RU" b="1" dirty="0"/>
        </a:p>
      </dgm:t>
    </dgm:pt>
    <dgm:pt modelId="{37D07588-B74C-4BD6-9046-545B149F2CCA}" type="parTrans" cxnId="{D4769DA2-C0D0-4C9D-9DB0-C06EE90939F2}">
      <dgm:prSet/>
      <dgm:spPr/>
      <dgm:t>
        <a:bodyPr/>
        <a:lstStyle/>
        <a:p>
          <a:endParaRPr lang="ru-RU"/>
        </a:p>
      </dgm:t>
    </dgm:pt>
    <dgm:pt modelId="{C3AF8F28-5E53-4362-9B68-032E0957F9C9}" type="sibTrans" cxnId="{D4769DA2-C0D0-4C9D-9DB0-C06EE90939F2}">
      <dgm:prSet/>
      <dgm:spPr/>
      <dgm:t>
        <a:bodyPr/>
        <a:lstStyle/>
        <a:p>
          <a:endParaRPr lang="ru-RU"/>
        </a:p>
      </dgm:t>
    </dgm:pt>
    <dgm:pt modelId="{8A447DF1-6C51-4214-A69A-22C738530C52}">
      <dgm:prSet phldrT="[Текст]"/>
      <dgm:spPr/>
      <dgm:t>
        <a:bodyPr/>
        <a:lstStyle/>
        <a:p>
          <a:r>
            <a:rPr lang="ru-RU" b="1" dirty="0"/>
            <a:t>- в формировании общей культуры, развитии физических, интеллектуальных и личностных качеств растущего ребёнка;</a:t>
          </a:r>
        </a:p>
      </dgm:t>
    </dgm:pt>
    <dgm:pt modelId="{FE28E816-8D0A-479B-8B6C-349E4AB8752C}" type="parTrans" cxnId="{37A8EA78-1A91-4243-B579-72E21F7A38DD}">
      <dgm:prSet/>
      <dgm:spPr/>
      <dgm:t>
        <a:bodyPr/>
        <a:lstStyle/>
        <a:p>
          <a:endParaRPr lang="ru-RU"/>
        </a:p>
      </dgm:t>
    </dgm:pt>
    <dgm:pt modelId="{7C38CF6D-4926-4AEA-B916-4F99ADA30B18}" type="sibTrans" cxnId="{37A8EA78-1A91-4243-B579-72E21F7A38DD}">
      <dgm:prSet/>
      <dgm:spPr/>
      <dgm:t>
        <a:bodyPr/>
        <a:lstStyle/>
        <a:p>
          <a:endParaRPr lang="ru-RU"/>
        </a:p>
      </dgm:t>
    </dgm:pt>
    <dgm:pt modelId="{E9E71311-53BC-4157-89D6-0A3B1A8F1818}">
      <dgm:prSet phldrT="[Текст]"/>
      <dgm:spPr/>
      <dgm:t>
        <a:bodyPr/>
        <a:lstStyle/>
        <a:p>
          <a:pPr algn="ctr"/>
          <a:r>
            <a:rPr lang="ru-RU" b="1" dirty="0"/>
            <a:t>2. Содействие современному российскому обществу в передаче подрастающему поколению:</a:t>
          </a:r>
        </a:p>
      </dgm:t>
    </dgm:pt>
    <dgm:pt modelId="{4C66D814-51CF-43D0-B0A4-538F75CA47F9}" type="parTrans" cxnId="{744A547B-B2D5-4D1F-A776-D806BAE08BC6}">
      <dgm:prSet/>
      <dgm:spPr/>
      <dgm:t>
        <a:bodyPr/>
        <a:lstStyle/>
        <a:p>
          <a:endParaRPr lang="ru-RU"/>
        </a:p>
      </dgm:t>
    </dgm:pt>
    <dgm:pt modelId="{00F2BBAC-CFD5-480F-813C-A478D206E0D9}" type="sibTrans" cxnId="{744A547B-B2D5-4D1F-A776-D806BAE08BC6}">
      <dgm:prSet/>
      <dgm:spPr/>
      <dgm:t>
        <a:bodyPr/>
        <a:lstStyle/>
        <a:p>
          <a:endParaRPr lang="ru-RU"/>
        </a:p>
      </dgm:t>
    </dgm:pt>
    <dgm:pt modelId="{41D52B0A-7E2D-470D-B260-30D15AB546CD}">
      <dgm:prSet phldrT="[Текст]"/>
      <dgm:spPr/>
      <dgm:t>
        <a:bodyPr/>
        <a:lstStyle/>
        <a:p>
          <a:r>
            <a:rPr lang="ru-RU" b="1" dirty="0"/>
            <a:t>- традиционных отечественных нравственных гуманистических ценностей и идеалов; </a:t>
          </a:r>
        </a:p>
      </dgm:t>
    </dgm:pt>
    <dgm:pt modelId="{6FD4D816-A34C-4C6D-AF54-1B6A9B46EAF7}" type="parTrans" cxnId="{701B8C1D-12E6-42E2-ABD4-51A923A0E942}">
      <dgm:prSet/>
      <dgm:spPr/>
      <dgm:t>
        <a:bodyPr/>
        <a:lstStyle/>
        <a:p>
          <a:endParaRPr lang="ru-RU"/>
        </a:p>
      </dgm:t>
    </dgm:pt>
    <dgm:pt modelId="{587998B0-F47D-4EB4-943A-49A77CE41376}" type="sibTrans" cxnId="{701B8C1D-12E6-42E2-ABD4-51A923A0E942}">
      <dgm:prSet/>
      <dgm:spPr/>
      <dgm:t>
        <a:bodyPr/>
        <a:lstStyle/>
        <a:p>
          <a:endParaRPr lang="ru-RU"/>
        </a:p>
      </dgm:t>
    </dgm:pt>
    <dgm:pt modelId="{8C3B13A7-49FF-46ED-A3A5-EEB48B460090}">
      <dgm:prSet/>
      <dgm:spPr/>
      <dgm:t>
        <a:bodyPr/>
        <a:lstStyle/>
        <a:p>
          <a:r>
            <a:rPr lang="ru-RU" b="1" dirty="0"/>
            <a:t>- в формировании предпосылок учебной деятельности, обеспечивающих социальную успешность;</a:t>
          </a:r>
        </a:p>
      </dgm:t>
    </dgm:pt>
    <dgm:pt modelId="{79AF39BB-7EE0-4517-8EE7-9153AA36397B}" type="parTrans" cxnId="{C1A6F37C-E91A-4C91-B676-D1E993AC4C0C}">
      <dgm:prSet/>
      <dgm:spPr/>
      <dgm:t>
        <a:bodyPr/>
        <a:lstStyle/>
        <a:p>
          <a:endParaRPr lang="ru-RU"/>
        </a:p>
      </dgm:t>
    </dgm:pt>
    <dgm:pt modelId="{244F173D-3C55-4BB6-92D6-B89EA28C8D5E}" type="sibTrans" cxnId="{C1A6F37C-E91A-4C91-B676-D1E993AC4C0C}">
      <dgm:prSet/>
      <dgm:spPr/>
      <dgm:t>
        <a:bodyPr/>
        <a:lstStyle/>
        <a:p>
          <a:endParaRPr lang="ru-RU"/>
        </a:p>
      </dgm:t>
    </dgm:pt>
    <dgm:pt modelId="{70EB6049-5E60-4533-AD98-15961DEE3A5F}">
      <dgm:prSet/>
      <dgm:spPr/>
      <dgm:t>
        <a:bodyPr/>
        <a:lstStyle/>
        <a:p>
          <a:r>
            <a:rPr lang="ru-RU" b="1" dirty="0"/>
            <a:t>-  в сохранении и укреплении его физического и психического здоровья; </a:t>
          </a:r>
        </a:p>
      </dgm:t>
    </dgm:pt>
    <dgm:pt modelId="{E37B3F5E-3E29-4FE5-80C5-35D372042BA3}" type="parTrans" cxnId="{0E394A19-472D-4510-8E1E-C04A020F49AC}">
      <dgm:prSet/>
      <dgm:spPr/>
      <dgm:t>
        <a:bodyPr/>
        <a:lstStyle/>
        <a:p>
          <a:endParaRPr lang="ru-RU"/>
        </a:p>
      </dgm:t>
    </dgm:pt>
    <dgm:pt modelId="{FD37B111-CF67-4B90-85FF-D59AEA4BC369}" type="sibTrans" cxnId="{0E394A19-472D-4510-8E1E-C04A020F49AC}">
      <dgm:prSet/>
      <dgm:spPr/>
      <dgm:t>
        <a:bodyPr/>
        <a:lstStyle/>
        <a:p>
          <a:endParaRPr lang="ru-RU"/>
        </a:p>
      </dgm:t>
    </dgm:pt>
    <dgm:pt modelId="{2938C076-C9B6-4354-B7A4-4326E0B7431A}">
      <dgm:prSet/>
      <dgm:spPr/>
      <dgm:t>
        <a:bodyPr/>
        <a:lstStyle/>
        <a:p>
          <a:r>
            <a:rPr lang="ru-RU" b="1" dirty="0"/>
            <a:t>- в развитии содержательного партнёрства для создания единого образовательного пространства;</a:t>
          </a:r>
        </a:p>
      </dgm:t>
    </dgm:pt>
    <dgm:pt modelId="{E0273AED-FE4A-4019-9452-83D1DD963836}" type="parTrans" cxnId="{16BAE9D5-4D35-4957-8E22-29232D304CA2}">
      <dgm:prSet/>
      <dgm:spPr/>
      <dgm:t>
        <a:bodyPr/>
        <a:lstStyle/>
        <a:p>
          <a:endParaRPr lang="ru-RU"/>
        </a:p>
      </dgm:t>
    </dgm:pt>
    <dgm:pt modelId="{6B6C3046-9023-4F44-A6FE-D658F1BE134F}" type="sibTrans" cxnId="{16BAE9D5-4D35-4957-8E22-29232D304CA2}">
      <dgm:prSet/>
      <dgm:spPr/>
      <dgm:t>
        <a:bodyPr/>
        <a:lstStyle/>
        <a:p>
          <a:endParaRPr lang="ru-RU"/>
        </a:p>
      </dgm:t>
    </dgm:pt>
    <dgm:pt modelId="{2CAFDFFE-46F2-4859-AD3B-A05F21B3295E}">
      <dgm:prSet/>
      <dgm:spPr/>
      <dgm:t>
        <a:bodyPr/>
        <a:lstStyle/>
        <a:p>
          <a:r>
            <a:rPr lang="en-US" b="1" dirty="0"/>
            <a:t>-  в  </a:t>
          </a:r>
          <a:r>
            <a:rPr lang="en-US" b="1" dirty="0" err="1"/>
            <a:t>повышении</a:t>
          </a:r>
          <a:r>
            <a:rPr lang="en-US" b="1" dirty="0"/>
            <a:t>  </a:t>
          </a:r>
          <a:r>
            <a:rPr lang="en-US" b="1" dirty="0" err="1"/>
            <a:t>родительской</a:t>
          </a:r>
          <a:r>
            <a:rPr lang="en-US" b="1" dirty="0"/>
            <a:t>  </a:t>
          </a:r>
          <a:r>
            <a:rPr lang="en-US" b="1" dirty="0" err="1"/>
            <a:t>компетенции</a:t>
          </a:r>
          <a:r>
            <a:rPr lang="en-US" b="1" dirty="0"/>
            <a:t>;</a:t>
          </a:r>
          <a:endParaRPr lang="ru-RU" b="1" dirty="0"/>
        </a:p>
      </dgm:t>
    </dgm:pt>
    <dgm:pt modelId="{74D6F09B-6518-41FA-9109-E7D2A0469860}" type="parTrans" cxnId="{C24FBFB0-8F9E-40AC-9D89-37F2AF48F7CE}">
      <dgm:prSet/>
      <dgm:spPr/>
      <dgm:t>
        <a:bodyPr/>
        <a:lstStyle/>
        <a:p>
          <a:endParaRPr lang="ru-RU"/>
        </a:p>
      </dgm:t>
    </dgm:pt>
    <dgm:pt modelId="{C5453C71-BE6F-4434-9696-2303898D2582}" type="sibTrans" cxnId="{C24FBFB0-8F9E-40AC-9D89-37F2AF48F7CE}">
      <dgm:prSet/>
      <dgm:spPr/>
      <dgm:t>
        <a:bodyPr/>
        <a:lstStyle/>
        <a:p>
          <a:endParaRPr lang="ru-RU"/>
        </a:p>
      </dgm:t>
    </dgm:pt>
    <dgm:pt modelId="{BD61242A-62B4-4CA2-80F1-988C74516D00}">
      <dgm:prSet/>
      <dgm:spPr/>
      <dgm:t>
        <a:bodyPr/>
        <a:lstStyle/>
        <a:p>
          <a:r>
            <a:rPr lang="ru-RU" b="1" dirty="0"/>
            <a:t>- содействие государству в формировании основ патриотического чувства, культурной и  гражданской принадлежности формирующейся личности.</a:t>
          </a:r>
        </a:p>
      </dgm:t>
    </dgm:pt>
    <dgm:pt modelId="{48B51E69-CDC1-4A63-A620-F6A2698142C9}" type="parTrans" cxnId="{3B0A36BE-161C-445C-A79A-967D1096D5C8}">
      <dgm:prSet/>
      <dgm:spPr/>
      <dgm:t>
        <a:bodyPr/>
        <a:lstStyle/>
        <a:p>
          <a:endParaRPr lang="ru-RU"/>
        </a:p>
      </dgm:t>
    </dgm:pt>
    <dgm:pt modelId="{1B507BD2-3754-494F-86D8-C628CAC8C934}" type="sibTrans" cxnId="{3B0A36BE-161C-445C-A79A-967D1096D5C8}">
      <dgm:prSet/>
      <dgm:spPr/>
      <dgm:t>
        <a:bodyPr/>
        <a:lstStyle/>
        <a:p>
          <a:endParaRPr lang="ru-RU"/>
        </a:p>
      </dgm:t>
    </dgm:pt>
    <dgm:pt modelId="{DB431342-7993-4B28-BD31-27DCA0AE38B9}" type="pres">
      <dgm:prSet presAssocID="{F33D9EDB-31D8-444E-B4B5-A522489B2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145C4-F43A-41C5-8573-04E5625C35DD}" type="pres">
      <dgm:prSet presAssocID="{55ADA548-CBF0-41E0-B84E-FB7F11E7593D}" presName="parentText" presStyleLbl="node1" presStyleIdx="0" presStyleCnt="2" custScaleX="68879" custScaleY="84139" custLinFactNeighborX="-1138" custLinFactNeighborY="-5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7929D-5AFD-4BF0-86B7-9677B241F976}" type="pres">
      <dgm:prSet presAssocID="{55ADA548-CBF0-41E0-B84E-FB7F11E7593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99F7-DB24-4D4B-91DE-C3292CABF719}" type="pres">
      <dgm:prSet presAssocID="{E9E71311-53BC-4157-89D6-0A3B1A8F1818}" presName="parentText" presStyleLbl="node1" presStyleIdx="1" presStyleCnt="2" custScaleX="69038" custLinFactNeighborX="76" custLinFactNeighborY="-11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72E55-B7B9-451E-911F-263CF80BA6BD}" type="pres">
      <dgm:prSet presAssocID="{E9E71311-53BC-4157-89D6-0A3B1A8F18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69DA2-C0D0-4C9D-9DB0-C06EE90939F2}" srcId="{F33D9EDB-31D8-444E-B4B5-A522489B2C1E}" destId="{55ADA548-CBF0-41E0-B84E-FB7F11E7593D}" srcOrd="0" destOrd="0" parTransId="{37D07588-B74C-4BD6-9046-545B149F2CCA}" sibTransId="{C3AF8F28-5E53-4362-9B68-032E0957F9C9}"/>
    <dgm:cxn modelId="{0108270D-8B33-4078-AEA9-12A461B8F59C}" type="presOf" srcId="{BD61242A-62B4-4CA2-80F1-988C74516D00}" destId="{69B72E55-B7B9-451E-911F-263CF80BA6BD}" srcOrd="0" destOrd="1" presId="urn:microsoft.com/office/officeart/2005/8/layout/vList2"/>
    <dgm:cxn modelId="{02E813F7-A8D1-407E-A5BD-4AF9123E5640}" type="presOf" srcId="{41D52B0A-7E2D-470D-B260-30D15AB546CD}" destId="{69B72E55-B7B9-451E-911F-263CF80BA6BD}" srcOrd="0" destOrd="0" presId="urn:microsoft.com/office/officeart/2005/8/layout/vList2"/>
    <dgm:cxn modelId="{C1A6F37C-E91A-4C91-B676-D1E993AC4C0C}" srcId="{55ADA548-CBF0-41E0-B84E-FB7F11E7593D}" destId="{8C3B13A7-49FF-46ED-A3A5-EEB48B460090}" srcOrd="1" destOrd="0" parTransId="{79AF39BB-7EE0-4517-8EE7-9153AA36397B}" sibTransId="{244F173D-3C55-4BB6-92D6-B89EA28C8D5E}"/>
    <dgm:cxn modelId="{8C29CC50-D766-45FB-BE5A-C58961A79234}" type="presOf" srcId="{8C3B13A7-49FF-46ED-A3A5-EEB48B460090}" destId="{FF27929D-5AFD-4BF0-86B7-9677B241F976}" srcOrd="0" destOrd="1" presId="urn:microsoft.com/office/officeart/2005/8/layout/vList2"/>
    <dgm:cxn modelId="{22D6FF98-17E7-4538-B654-17239CBA747C}" type="presOf" srcId="{55ADA548-CBF0-41E0-B84E-FB7F11E7593D}" destId="{DA1145C4-F43A-41C5-8573-04E5625C35DD}" srcOrd="0" destOrd="0" presId="urn:microsoft.com/office/officeart/2005/8/layout/vList2"/>
    <dgm:cxn modelId="{744A547B-B2D5-4D1F-A776-D806BAE08BC6}" srcId="{F33D9EDB-31D8-444E-B4B5-A522489B2C1E}" destId="{E9E71311-53BC-4157-89D6-0A3B1A8F1818}" srcOrd="1" destOrd="0" parTransId="{4C66D814-51CF-43D0-B0A4-538F75CA47F9}" sibTransId="{00F2BBAC-CFD5-480F-813C-A478D206E0D9}"/>
    <dgm:cxn modelId="{79BCEBE1-241C-4F35-8EC3-E18671E9C1F8}" type="presOf" srcId="{F33D9EDB-31D8-444E-B4B5-A522489B2C1E}" destId="{DB431342-7993-4B28-BD31-27DCA0AE38B9}" srcOrd="0" destOrd="0" presId="urn:microsoft.com/office/officeart/2005/8/layout/vList2"/>
    <dgm:cxn modelId="{37A8EA78-1A91-4243-B579-72E21F7A38DD}" srcId="{55ADA548-CBF0-41E0-B84E-FB7F11E7593D}" destId="{8A447DF1-6C51-4214-A69A-22C738530C52}" srcOrd="0" destOrd="0" parTransId="{FE28E816-8D0A-479B-8B6C-349E4AB8752C}" sibTransId="{7C38CF6D-4926-4AEA-B916-4F99ADA30B18}"/>
    <dgm:cxn modelId="{16BAE9D5-4D35-4957-8E22-29232D304CA2}" srcId="{55ADA548-CBF0-41E0-B84E-FB7F11E7593D}" destId="{2938C076-C9B6-4354-B7A4-4326E0B7431A}" srcOrd="3" destOrd="0" parTransId="{E0273AED-FE4A-4019-9452-83D1DD963836}" sibTransId="{6B6C3046-9023-4F44-A6FE-D658F1BE134F}"/>
    <dgm:cxn modelId="{F1C26B31-637C-45E8-91AC-4799301DC34C}" type="presOf" srcId="{70EB6049-5E60-4533-AD98-15961DEE3A5F}" destId="{FF27929D-5AFD-4BF0-86B7-9677B241F976}" srcOrd="0" destOrd="2" presId="urn:microsoft.com/office/officeart/2005/8/layout/vList2"/>
    <dgm:cxn modelId="{C24FBFB0-8F9E-40AC-9D89-37F2AF48F7CE}" srcId="{55ADA548-CBF0-41E0-B84E-FB7F11E7593D}" destId="{2CAFDFFE-46F2-4859-AD3B-A05F21B3295E}" srcOrd="4" destOrd="0" parTransId="{74D6F09B-6518-41FA-9109-E7D2A0469860}" sibTransId="{C5453C71-BE6F-4434-9696-2303898D2582}"/>
    <dgm:cxn modelId="{91212DEB-BF18-44A1-9F01-0C1412760DEC}" type="presOf" srcId="{2938C076-C9B6-4354-B7A4-4326E0B7431A}" destId="{FF27929D-5AFD-4BF0-86B7-9677B241F976}" srcOrd="0" destOrd="3" presId="urn:microsoft.com/office/officeart/2005/8/layout/vList2"/>
    <dgm:cxn modelId="{4C1D2C86-F745-41A4-98D5-BF636A6E61E9}" type="presOf" srcId="{8A447DF1-6C51-4214-A69A-22C738530C52}" destId="{FF27929D-5AFD-4BF0-86B7-9677B241F976}" srcOrd="0" destOrd="0" presId="urn:microsoft.com/office/officeart/2005/8/layout/vList2"/>
    <dgm:cxn modelId="{9B816737-A795-48FB-B3F3-693DC7A54E46}" type="presOf" srcId="{E9E71311-53BC-4157-89D6-0A3B1A8F1818}" destId="{453B99F7-DB24-4D4B-91DE-C3292CABF719}" srcOrd="0" destOrd="0" presId="urn:microsoft.com/office/officeart/2005/8/layout/vList2"/>
    <dgm:cxn modelId="{C2F9FA3B-906D-49F9-8B3D-0B668153AA28}" type="presOf" srcId="{2CAFDFFE-46F2-4859-AD3B-A05F21B3295E}" destId="{FF27929D-5AFD-4BF0-86B7-9677B241F976}" srcOrd="0" destOrd="4" presId="urn:microsoft.com/office/officeart/2005/8/layout/vList2"/>
    <dgm:cxn modelId="{701B8C1D-12E6-42E2-ABD4-51A923A0E942}" srcId="{E9E71311-53BC-4157-89D6-0A3B1A8F1818}" destId="{41D52B0A-7E2D-470D-B260-30D15AB546CD}" srcOrd="0" destOrd="0" parTransId="{6FD4D816-A34C-4C6D-AF54-1B6A9B46EAF7}" sibTransId="{587998B0-F47D-4EB4-943A-49A77CE41376}"/>
    <dgm:cxn modelId="{0E394A19-472D-4510-8E1E-C04A020F49AC}" srcId="{55ADA548-CBF0-41E0-B84E-FB7F11E7593D}" destId="{70EB6049-5E60-4533-AD98-15961DEE3A5F}" srcOrd="2" destOrd="0" parTransId="{E37B3F5E-3E29-4FE5-80C5-35D372042BA3}" sibTransId="{FD37B111-CF67-4B90-85FF-D59AEA4BC369}"/>
    <dgm:cxn modelId="{3B0A36BE-161C-445C-A79A-967D1096D5C8}" srcId="{E9E71311-53BC-4157-89D6-0A3B1A8F1818}" destId="{BD61242A-62B4-4CA2-80F1-988C74516D00}" srcOrd="1" destOrd="0" parTransId="{48B51E69-CDC1-4A63-A620-F6A2698142C9}" sibTransId="{1B507BD2-3754-494F-86D8-C628CAC8C934}"/>
    <dgm:cxn modelId="{DCDB87ED-62B3-41B8-99AF-DC9F90874319}" type="presParOf" srcId="{DB431342-7993-4B28-BD31-27DCA0AE38B9}" destId="{DA1145C4-F43A-41C5-8573-04E5625C35DD}" srcOrd="0" destOrd="0" presId="urn:microsoft.com/office/officeart/2005/8/layout/vList2"/>
    <dgm:cxn modelId="{4A492545-6119-4A3D-B847-9D9B3679AFA1}" type="presParOf" srcId="{DB431342-7993-4B28-BD31-27DCA0AE38B9}" destId="{FF27929D-5AFD-4BF0-86B7-9677B241F976}" srcOrd="1" destOrd="0" presId="urn:microsoft.com/office/officeart/2005/8/layout/vList2"/>
    <dgm:cxn modelId="{C371D789-CE99-4220-8F63-C47FEBDFFFAD}" type="presParOf" srcId="{DB431342-7993-4B28-BD31-27DCA0AE38B9}" destId="{453B99F7-DB24-4D4B-91DE-C3292CABF719}" srcOrd="2" destOrd="0" presId="urn:microsoft.com/office/officeart/2005/8/layout/vList2"/>
    <dgm:cxn modelId="{8E22518C-7137-47F7-8D02-246C119F3340}" type="presParOf" srcId="{DB431342-7993-4B28-BD31-27DCA0AE38B9}" destId="{69B72E55-B7B9-451E-911F-263CF80BA6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A4CE93-6B4E-4849-B3FA-AD1AD9E15ED6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984E1C-6029-4536-BB07-5EB90D1EB32E}">
      <dgm:prSet phldrT="[Текст]" custT="1"/>
      <dgm:spPr/>
      <dgm:t>
        <a:bodyPr/>
        <a:lstStyle/>
        <a:p>
          <a:r>
            <a:rPr lang="ru-RU" sz="1800" dirty="0" smtClean="0"/>
            <a:t>ЦЕЛЬ</a:t>
          </a:r>
          <a:endParaRPr lang="ru-RU" sz="1800" dirty="0"/>
        </a:p>
      </dgm:t>
    </dgm:pt>
    <dgm:pt modelId="{2EAF9A31-83B7-4787-B8EA-D4A2CEA9A681}" type="parTrans" cxnId="{69B50061-2514-4FD2-BA36-F6B799724590}">
      <dgm:prSet/>
      <dgm:spPr/>
      <dgm:t>
        <a:bodyPr/>
        <a:lstStyle/>
        <a:p>
          <a:endParaRPr lang="ru-RU"/>
        </a:p>
      </dgm:t>
    </dgm:pt>
    <dgm:pt modelId="{FD593B4D-319B-4A64-9D9F-587F1A168BA8}" type="sibTrans" cxnId="{69B50061-2514-4FD2-BA36-F6B799724590}">
      <dgm:prSet/>
      <dgm:spPr/>
      <dgm:t>
        <a:bodyPr/>
        <a:lstStyle/>
        <a:p>
          <a:endParaRPr lang="ru-RU"/>
        </a:p>
      </dgm:t>
    </dgm:pt>
    <dgm:pt modelId="{6088D492-B1AD-42A3-87B4-B3ECA167A30A}">
      <dgm:prSet phldrT="[Текст]" custT="1"/>
      <dgm:spPr/>
      <dgm:t>
        <a:bodyPr/>
        <a:lstStyle/>
        <a:p>
          <a:r>
            <a:rPr lang="ru-RU" sz="1800" dirty="0" smtClean="0"/>
            <a:t>ЗАДАЧИ</a:t>
          </a:r>
          <a:endParaRPr lang="ru-RU" sz="1800" dirty="0"/>
        </a:p>
      </dgm:t>
    </dgm:pt>
    <dgm:pt modelId="{ECC99F67-5A8B-46E0-83F1-7B57E8BC59BC}" type="parTrans" cxnId="{0D987429-1B26-4FD4-B38D-B534DF4173AB}">
      <dgm:prSet/>
      <dgm:spPr/>
      <dgm:t>
        <a:bodyPr/>
        <a:lstStyle/>
        <a:p>
          <a:endParaRPr lang="ru-RU"/>
        </a:p>
      </dgm:t>
    </dgm:pt>
    <dgm:pt modelId="{73B1DDA0-3653-4A65-948D-E1C334E5AF52}" type="sibTrans" cxnId="{0D987429-1B26-4FD4-B38D-B534DF4173AB}">
      <dgm:prSet/>
      <dgm:spPr/>
      <dgm:t>
        <a:bodyPr/>
        <a:lstStyle/>
        <a:p>
          <a:endParaRPr lang="ru-RU"/>
        </a:p>
      </dgm:t>
    </dgm:pt>
    <dgm:pt modelId="{83A57C64-52CE-4B2E-8AD9-7F17404C1FE8}">
      <dgm:prSet custT="1"/>
      <dgm:spPr/>
      <dgm:t>
        <a:bodyPr/>
        <a:lstStyle/>
        <a:p>
          <a:r>
            <a:rPr lang="ru-RU" sz="1800" dirty="0" smtClean="0"/>
            <a:t>взаимодействие Учреждения и семьи для успешного развития </a:t>
          </a:r>
          <a:endParaRPr lang="ru-RU" sz="1800" dirty="0"/>
        </a:p>
      </dgm:t>
    </dgm:pt>
    <dgm:pt modelId="{B4A50654-0DCA-4C55-96C5-88CC02759AE6}" type="parTrans" cxnId="{A5B60DEA-F494-486A-BE3D-28AB53DF2378}">
      <dgm:prSet/>
      <dgm:spPr/>
      <dgm:t>
        <a:bodyPr/>
        <a:lstStyle/>
        <a:p>
          <a:endParaRPr lang="ru-RU"/>
        </a:p>
      </dgm:t>
    </dgm:pt>
    <dgm:pt modelId="{5C38AEBC-B9AC-4E5B-AD18-120B0F4B7A89}" type="sibTrans" cxnId="{A5B60DEA-F494-486A-BE3D-28AB53DF2378}">
      <dgm:prSet/>
      <dgm:spPr/>
      <dgm:t>
        <a:bodyPr/>
        <a:lstStyle/>
        <a:p>
          <a:endParaRPr lang="ru-RU"/>
        </a:p>
      </dgm:t>
    </dgm:pt>
    <dgm:pt modelId="{BE47CF77-F0A5-4372-AC87-1C56D5693677}">
      <dgm:prSet custT="1"/>
      <dgm:spPr/>
      <dgm:t>
        <a:bodyPr/>
        <a:lstStyle/>
        <a:p>
          <a:r>
            <a:rPr lang="ru-RU" sz="1800" dirty="0" smtClean="0"/>
            <a:t>Создавать в Учреждении условия для взаимодействия с родителями</a:t>
          </a:r>
          <a:endParaRPr lang="ru-RU" sz="1800" dirty="0"/>
        </a:p>
      </dgm:t>
    </dgm:pt>
    <dgm:pt modelId="{F9F3DBDE-B280-477D-B219-7F07B8711704}" type="parTrans" cxnId="{E3D18489-4182-41FC-9ED5-AFA07B4032AE}">
      <dgm:prSet/>
      <dgm:spPr/>
      <dgm:t>
        <a:bodyPr/>
        <a:lstStyle/>
        <a:p>
          <a:endParaRPr lang="ru-RU"/>
        </a:p>
      </dgm:t>
    </dgm:pt>
    <dgm:pt modelId="{2F5A1434-C4C9-4D35-B02B-9DA69F28E22A}" type="sibTrans" cxnId="{E3D18489-4182-41FC-9ED5-AFA07B4032AE}">
      <dgm:prSet/>
      <dgm:spPr/>
      <dgm:t>
        <a:bodyPr/>
        <a:lstStyle/>
        <a:p>
          <a:endParaRPr lang="ru-RU"/>
        </a:p>
      </dgm:t>
    </dgm:pt>
    <dgm:pt modelId="{A857DF62-1D17-4A11-870B-A9D3001F4FAD}">
      <dgm:prSet custT="1"/>
      <dgm:spPr/>
      <dgm:t>
        <a:bodyPr/>
        <a:lstStyle/>
        <a:p>
          <a:r>
            <a:rPr lang="ru-RU" sz="1800" dirty="0" smtClean="0"/>
            <a:t>Планировать работу с родителями на основе анализа структуры семейного социума и психологического климата.</a:t>
          </a:r>
          <a:endParaRPr lang="ru-RU" sz="1800" dirty="0"/>
        </a:p>
      </dgm:t>
    </dgm:pt>
    <dgm:pt modelId="{85575C0B-2C50-4F3A-B122-E5E7F1FD69E7}" type="parTrans" cxnId="{9970160C-A742-4AB2-8C8A-B692394534E8}">
      <dgm:prSet/>
      <dgm:spPr/>
      <dgm:t>
        <a:bodyPr/>
        <a:lstStyle/>
        <a:p>
          <a:endParaRPr lang="ru-RU"/>
        </a:p>
      </dgm:t>
    </dgm:pt>
    <dgm:pt modelId="{6ABEC601-CF08-42D4-9543-401F99D23D90}" type="sibTrans" cxnId="{9970160C-A742-4AB2-8C8A-B692394534E8}">
      <dgm:prSet/>
      <dgm:spPr/>
      <dgm:t>
        <a:bodyPr/>
        <a:lstStyle/>
        <a:p>
          <a:endParaRPr lang="ru-RU"/>
        </a:p>
      </dgm:t>
    </dgm:pt>
    <dgm:pt modelId="{2ED1CF44-905F-4FE3-AF5A-46A0ADF48D29}">
      <dgm:prSet custT="1"/>
      <dgm:spPr/>
      <dgm:t>
        <a:bodyPr/>
        <a:lstStyle/>
        <a:p>
          <a:r>
            <a:rPr lang="ru-RU" sz="1800" dirty="0" smtClean="0"/>
            <a:t>Привлекать родителей к участию в жизнедеятельности и управлении Учреждения.</a:t>
          </a:r>
          <a:endParaRPr lang="ru-RU" sz="1800" dirty="0"/>
        </a:p>
      </dgm:t>
    </dgm:pt>
    <dgm:pt modelId="{BDFA5B45-1D2B-429C-A155-3465FB28AB70}" type="parTrans" cxnId="{AFD41297-2140-4F8F-8FB4-0DDD73676E82}">
      <dgm:prSet/>
      <dgm:spPr/>
      <dgm:t>
        <a:bodyPr/>
        <a:lstStyle/>
        <a:p>
          <a:endParaRPr lang="ru-RU"/>
        </a:p>
      </dgm:t>
    </dgm:pt>
    <dgm:pt modelId="{386D68DB-33EB-41D4-872D-CCB809B47FE0}" type="sibTrans" cxnId="{AFD41297-2140-4F8F-8FB4-0DDD73676E82}">
      <dgm:prSet/>
      <dgm:spPr/>
      <dgm:t>
        <a:bodyPr/>
        <a:lstStyle/>
        <a:p>
          <a:endParaRPr lang="ru-RU"/>
        </a:p>
      </dgm:t>
    </dgm:pt>
    <dgm:pt modelId="{AB272710-75C8-426D-941E-BEDB5B451B12}">
      <dgm:prSet custT="1"/>
      <dgm:spPr/>
      <dgm:t>
        <a:bodyPr/>
        <a:lstStyle/>
        <a:p>
          <a:r>
            <a:rPr lang="ru-RU" sz="1800" dirty="0" smtClean="0"/>
            <a:t>Оказывать помощь родителям в </a:t>
          </a:r>
          <a:r>
            <a:rPr lang="ru-RU" sz="1800" dirty="0" err="1" smtClean="0"/>
            <a:t>воспитательно</a:t>
          </a:r>
          <a:r>
            <a:rPr lang="ru-RU" sz="1800" dirty="0" smtClean="0"/>
            <a:t>- образовательном процессе.</a:t>
          </a:r>
          <a:endParaRPr lang="ru-RU" sz="1800" dirty="0"/>
        </a:p>
      </dgm:t>
    </dgm:pt>
    <dgm:pt modelId="{31AD8CAA-E22D-4743-87C9-CE93DED6E26A}" type="parTrans" cxnId="{14D731E8-89CB-4501-B15A-044E7601A745}">
      <dgm:prSet/>
      <dgm:spPr/>
      <dgm:t>
        <a:bodyPr/>
        <a:lstStyle/>
        <a:p>
          <a:endParaRPr lang="ru-RU"/>
        </a:p>
      </dgm:t>
    </dgm:pt>
    <dgm:pt modelId="{BCDBF574-68CB-418C-AA43-374B47993C3D}" type="sibTrans" cxnId="{14D731E8-89CB-4501-B15A-044E7601A745}">
      <dgm:prSet/>
      <dgm:spPr/>
      <dgm:t>
        <a:bodyPr/>
        <a:lstStyle/>
        <a:p>
          <a:endParaRPr lang="ru-RU"/>
        </a:p>
      </dgm:t>
    </dgm:pt>
    <dgm:pt modelId="{AA8B602A-B31A-4FE2-A130-242AB8781721}">
      <dgm:prSet custT="1"/>
      <dgm:spPr/>
      <dgm:t>
        <a:bodyPr/>
        <a:lstStyle/>
        <a:p>
          <a:r>
            <a:rPr lang="en-US" sz="1800" b="1" smtClean="0"/>
            <a:t>Направления работы с родителями</a:t>
          </a:r>
          <a:endParaRPr lang="ru-RU" sz="1800"/>
        </a:p>
      </dgm:t>
    </dgm:pt>
    <dgm:pt modelId="{1FD44B56-1096-4E3C-8ADB-E6BFDB7D135C}" type="parTrans" cxnId="{6B42EE3F-786F-4F0F-AD34-ACD9A13FF885}">
      <dgm:prSet/>
      <dgm:spPr/>
      <dgm:t>
        <a:bodyPr/>
        <a:lstStyle/>
        <a:p>
          <a:endParaRPr lang="ru-RU"/>
        </a:p>
      </dgm:t>
    </dgm:pt>
    <dgm:pt modelId="{BDA523A4-FA17-43F7-A72C-60233735E5BB}" type="sibTrans" cxnId="{6B42EE3F-786F-4F0F-AD34-ACD9A13FF885}">
      <dgm:prSet/>
      <dgm:spPr/>
      <dgm:t>
        <a:bodyPr/>
        <a:lstStyle/>
        <a:p>
          <a:endParaRPr lang="ru-RU"/>
        </a:p>
      </dgm:t>
    </dgm:pt>
    <dgm:pt modelId="{5FF874B7-2DBC-46BE-8E53-829A6C12B625}">
      <dgm:prSet custT="1"/>
      <dgm:spPr/>
      <dgm:t>
        <a:bodyPr/>
        <a:lstStyle/>
        <a:p>
          <a:r>
            <a:rPr lang="ru-RU" sz="1800" dirty="0" smtClean="0"/>
            <a:t>Оказание помощи семье в воспитании</a:t>
          </a:r>
          <a:endParaRPr lang="ru-RU" sz="1800" dirty="0"/>
        </a:p>
      </dgm:t>
    </dgm:pt>
    <dgm:pt modelId="{C9FA85DB-9F60-43CC-BE3E-6827E6B5E7F7}" type="parTrans" cxnId="{58CF2377-CB99-4ADF-AC63-547121DD7734}">
      <dgm:prSet/>
      <dgm:spPr/>
      <dgm:t>
        <a:bodyPr/>
        <a:lstStyle/>
        <a:p>
          <a:endParaRPr lang="ru-RU"/>
        </a:p>
      </dgm:t>
    </dgm:pt>
    <dgm:pt modelId="{D078510A-E67B-4C6C-B98E-57D0F7B7098F}" type="sibTrans" cxnId="{58CF2377-CB99-4ADF-AC63-547121DD7734}">
      <dgm:prSet/>
      <dgm:spPr/>
      <dgm:t>
        <a:bodyPr/>
        <a:lstStyle/>
        <a:p>
          <a:endParaRPr lang="ru-RU"/>
        </a:p>
      </dgm:t>
    </dgm:pt>
    <dgm:pt modelId="{6E0E6459-2201-4704-A72A-7A694DEF7646}">
      <dgm:prSet custT="1"/>
      <dgm:spPr/>
      <dgm:t>
        <a:bodyPr/>
        <a:lstStyle/>
        <a:p>
          <a:r>
            <a:rPr lang="en-US" sz="1800" dirty="0" err="1" smtClean="0"/>
            <a:t>Вовлечение</a:t>
          </a:r>
          <a:r>
            <a:rPr lang="en-US" sz="1800" dirty="0" smtClean="0"/>
            <a:t> </a:t>
          </a:r>
          <a:r>
            <a:rPr lang="en-US" sz="1800" dirty="0" err="1" smtClean="0"/>
            <a:t>семьи</a:t>
          </a:r>
          <a:r>
            <a:rPr lang="en-US" sz="1800" dirty="0" smtClean="0"/>
            <a:t> в </a:t>
          </a:r>
          <a:r>
            <a:rPr lang="en-US" sz="1800" dirty="0" err="1" smtClean="0"/>
            <a:t>образовательный</a:t>
          </a:r>
          <a:r>
            <a:rPr lang="en-US" sz="1800" dirty="0" smtClean="0"/>
            <a:t> </a:t>
          </a:r>
          <a:r>
            <a:rPr lang="en-US" sz="1800" dirty="0" err="1" smtClean="0"/>
            <a:t>процесс</a:t>
          </a:r>
          <a:endParaRPr lang="ru-RU" sz="1800" dirty="0"/>
        </a:p>
      </dgm:t>
    </dgm:pt>
    <dgm:pt modelId="{0F9F6D50-59F5-4A77-9C23-DA784EB307E5}" type="parTrans" cxnId="{3C31B6E0-CC93-4F79-8749-5F96DA6056C6}">
      <dgm:prSet/>
      <dgm:spPr/>
      <dgm:t>
        <a:bodyPr/>
        <a:lstStyle/>
        <a:p>
          <a:endParaRPr lang="ru-RU"/>
        </a:p>
      </dgm:t>
    </dgm:pt>
    <dgm:pt modelId="{7BD2B46E-3A56-4FAC-8598-E16EFAC2EEB2}" type="sibTrans" cxnId="{3C31B6E0-CC93-4F79-8749-5F96DA6056C6}">
      <dgm:prSet/>
      <dgm:spPr/>
      <dgm:t>
        <a:bodyPr/>
        <a:lstStyle/>
        <a:p>
          <a:endParaRPr lang="ru-RU"/>
        </a:p>
      </dgm:t>
    </dgm:pt>
    <dgm:pt modelId="{112BC015-1C9C-4258-9C20-FFA97BD706F7}">
      <dgm:prSet custT="1"/>
      <dgm:spPr/>
      <dgm:t>
        <a:bodyPr/>
        <a:lstStyle/>
        <a:p>
          <a:r>
            <a:rPr lang="en-US" sz="1800" dirty="0" err="1" smtClean="0"/>
            <a:t>Культурно-просветительская</a:t>
          </a:r>
          <a:r>
            <a:rPr lang="en-US" sz="1800" dirty="0" smtClean="0"/>
            <a:t> </a:t>
          </a:r>
          <a:r>
            <a:rPr lang="en-US" sz="1800" dirty="0" err="1" smtClean="0"/>
            <a:t>работа</a:t>
          </a:r>
          <a:endParaRPr lang="ru-RU" sz="1800" dirty="0"/>
        </a:p>
      </dgm:t>
    </dgm:pt>
    <dgm:pt modelId="{5D680185-461E-436C-9994-2BC86B061E55}" type="parTrans" cxnId="{7A3EB650-4049-4FA2-B04C-0288F158A123}">
      <dgm:prSet/>
      <dgm:spPr/>
      <dgm:t>
        <a:bodyPr/>
        <a:lstStyle/>
        <a:p>
          <a:endParaRPr lang="ru-RU"/>
        </a:p>
      </dgm:t>
    </dgm:pt>
    <dgm:pt modelId="{8C195CE5-FCF0-4AC4-BED3-3D2A949F7010}" type="sibTrans" cxnId="{7A3EB650-4049-4FA2-B04C-0288F158A123}">
      <dgm:prSet/>
      <dgm:spPr/>
      <dgm:t>
        <a:bodyPr/>
        <a:lstStyle/>
        <a:p>
          <a:endParaRPr lang="ru-RU"/>
        </a:p>
      </dgm:t>
    </dgm:pt>
    <dgm:pt modelId="{87920A2B-6411-4E64-9AE2-E8F742C96149}">
      <dgm:prSet custT="1"/>
      <dgm:spPr/>
      <dgm:t>
        <a:bodyPr/>
        <a:lstStyle/>
        <a:p>
          <a:r>
            <a:rPr lang="ru-RU" sz="1800" dirty="0" smtClean="0"/>
            <a:t>Создание условий для реализации личности ребенка</a:t>
          </a:r>
          <a:endParaRPr lang="ru-RU" sz="1800" dirty="0"/>
        </a:p>
      </dgm:t>
    </dgm:pt>
    <dgm:pt modelId="{AF1D960E-1BD7-42C6-AA98-03899A021354}" type="parTrans" cxnId="{EAB8D4C1-0FE6-4401-AE3A-6F4B5A5E3A05}">
      <dgm:prSet/>
      <dgm:spPr/>
      <dgm:t>
        <a:bodyPr/>
        <a:lstStyle/>
        <a:p>
          <a:endParaRPr lang="ru-RU"/>
        </a:p>
      </dgm:t>
    </dgm:pt>
    <dgm:pt modelId="{F411DA8C-2BDF-4508-85A4-66EEB895867C}" type="sibTrans" cxnId="{EAB8D4C1-0FE6-4401-AE3A-6F4B5A5E3A05}">
      <dgm:prSet/>
      <dgm:spPr/>
      <dgm:t>
        <a:bodyPr/>
        <a:lstStyle/>
        <a:p>
          <a:endParaRPr lang="ru-RU"/>
        </a:p>
      </dgm:t>
    </dgm:pt>
    <dgm:pt modelId="{38B023AD-E356-4CD7-872A-C9163EF59EFD}" type="pres">
      <dgm:prSet presAssocID="{77A4CE93-6B4E-4849-B3FA-AD1AD9E15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66539-722B-4445-86F3-6347E40D0887}" type="pres">
      <dgm:prSet presAssocID="{D7984E1C-6029-4536-BB07-5EB90D1EB32E}" presName="parentLin" presStyleCnt="0"/>
      <dgm:spPr/>
    </dgm:pt>
    <dgm:pt modelId="{153F4F94-61FD-47DC-B810-4BBDEDD50441}" type="pres">
      <dgm:prSet presAssocID="{D7984E1C-6029-4536-BB07-5EB90D1EB3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D8CCDD-73E8-429C-87AE-192FC33F2DBD}" type="pres">
      <dgm:prSet presAssocID="{D7984E1C-6029-4536-BB07-5EB90D1EB3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FB6DD-0933-4EC6-9311-0D82EB8AE19D}" type="pres">
      <dgm:prSet presAssocID="{D7984E1C-6029-4536-BB07-5EB90D1EB32E}" presName="negativeSpace" presStyleCnt="0"/>
      <dgm:spPr/>
    </dgm:pt>
    <dgm:pt modelId="{76349C7F-6445-415C-95A2-0830B570BEDE}" type="pres">
      <dgm:prSet presAssocID="{D7984E1C-6029-4536-BB07-5EB90D1EB32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EAB71-F48C-4E5D-9C66-ECF44C7870AA}" type="pres">
      <dgm:prSet presAssocID="{FD593B4D-319B-4A64-9D9F-587F1A168BA8}" presName="spaceBetweenRectangles" presStyleCnt="0"/>
      <dgm:spPr/>
    </dgm:pt>
    <dgm:pt modelId="{F4DA3E02-4A29-4A55-9B07-B928B312466D}" type="pres">
      <dgm:prSet presAssocID="{6088D492-B1AD-42A3-87B4-B3ECA167A30A}" presName="parentLin" presStyleCnt="0"/>
      <dgm:spPr/>
    </dgm:pt>
    <dgm:pt modelId="{60540C45-8C7C-4485-95B1-1832EA397FC1}" type="pres">
      <dgm:prSet presAssocID="{6088D492-B1AD-42A3-87B4-B3ECA167A3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5371C9-B0B2-4AA0-99CF-C914BF21A75A}" type="pres">
      <dgm:prSet presAssocID="{6088D492-B1AD-42A3-87B4-B3ECA167A3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BA6D2-70D4-427B-AFC3-8DD546460B1C}" type="pres">
      <dgm:prSet presAssocID="{6088D492-B1AD-42A3-87B4-B3ECA167A30A}" presName="negativeSpace" presStyleCnt="0"/>
      <dgm:spPr/>
    </dgm:pt>
    <dgm:pt modelId="{017D248A-0EAC-4328-B5C4-3B84A322B492}" type="pres">
      <dgm:prSet presAssocID="{6088D492-B1AD-42A3-87B4-B3ECA167A30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A4608-18E2-4EAD-96E6-629C66E4AD18}" type="pres">
      <dgm:prSet presAssocID="{73B1DDA0-3653-4A65-948D-E1C334E5AF52}" presName="spaceBetweenRectangles" presStyleCnt="0"/>
      <dgm:spPr/>
    </dgm:pt>
    <dgm:pt modelId="{88DB6CC2-80DD-4466-8C27-8A69BDA034B3}" type="pres">
      <dgm:prSet presAssocID="{AA8B602A-B31A-4FE2-A130-242AB8781721}" presName="parentLin" presStyleCnt="0"/>
      <dgm:spPr/>
    </dgm:pt>
    <dgm:pt modelId="{5C0262ED-7838-464A-8EB6-F8FBA2CE7D4F}" type="pres">
      <dgm:prSet presAssocID="{AA8B602A-B31A-4FE2-A130-242AB878172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994170-6166-4EEE-869E-B2D87D169E2E}" type="pres">
      <dgm:prSet presAssocID="{AA8B602A-B31A-4FE2-A130-242AB87817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AE857-9158-48C4-BA25-D9021ADE9718}" type="pres">
      <dgm:prSet presAssocID="{AA8B602A-B31A-4FE2-A130-242AB8781721}" presName="negativeSpace" presStyleCnt="0"/>
      <dgm:spPr/>
    </dgm:pt>
    <dgm:pt modelId="{732E0460-CC00-4160-B0C9-B8C3158FE869}" type="pres">
      <dgm:prSet presAssocID="{AA8B602A-B31A-4FE2-A130-242AB87817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CABBE-B883-4267-8ACE-D142EB96014E}" type="presOf" srcId="{5FF874B7-2DBC-46BE-8E53-829A6C12B625}" destId="{732E0460-CC00-4160-B0C9-B8C3158FE869}" srcOrd="0" destOrd="0" presId="urn:microsoft.com/office/officeart/2005/8/layout/list1"/>
    <dgm:cxn modelId="{5E613857-EFC6-4643-A9CF-AEDB00634B9C}" type="presOf" srcId="{AA8B602A-B31A-4FE2-A130-242AB8781721}" destId="{5C0262ED-7838-464A-8EB6-F8FBA2CE7D4F}" srcOrd="0" destOrd="0" presId="urn:microsoft.com/office/officeart/2005/8/layout/list1"/>
    <dgm:cxn modelId="{EAB8D4C1-0FE6-4401-AE3A-6F4B5A5E3A05}" srcId="{AA8B602A-B31A-4FE2-A130-242AB8781721}" destId="{87920A2B-6411-4E64-9AE2-E8F742C96149}" srcOrd="3" destOrd="0" parTransId="{AF1D960E-1BD7-42C6-AA98-03899A021354}" sibTransId="{F411DA8C-2BDF-4508-85A4-66EEB895867C}"/>
    <dgm:cxn modelId="{E3D18489-4182-41FC-9ED5-AFA07B4032AE}" srcId="{6088D492-B1AD-42A3-87B4-B3ECA167A30A}" destId="{BE47CF77-F0A5-4372-AC87-1C56D5693677}" srcOrd="0" destOrd="0" parTransId="{F9F3DBDE-B280-477D-B219-7F07B8711704}" sibTransId="{2F5A1434-C4C9-4D35-B02B-9DA69F28E22A}"/>
    <dgm:cxn modelId="{496D8AA9-020E-416E-83B6-8D54DD24066F}" type="presOf" srcId="{2ED1CF44-905F-4FE3-AF5A-46A0ADF48D29}" destId="{017D248A-0EAC-4328-B5C4-3B84A322B492}" srcOrd="0" destOrd="2" presId="urn:microsoft.com/office/officeart/2005/8/layout/list1"/>
    <dgm:cxn modelId="{9970160C-A742-4AB2-8C8A-B692394534E8}" srcId="{6088D492-B1AD-42A3-87B4-B3ECA167A30A}" destId="{A857DF62-1D17-4A11-870B-A9D3001F4FAD}" srcOrd="1" destOrd="0" parTransId="{85575C0B-2C50-4F3A-B122-E5E7F1FD69E7}" sibTransId="{6ABEC601-CF08-42D4-9543-401F99D23D90}"/>
    <dgm:cxn modelId="{6B42EE3F-786F-4F0F-AD34-ACD9A13FF885}" srcId="{77A4CE93-6B4E-4849-B3FA-AD1AD9E15ED6}" destId="{AA8B602A-B31A-4FE2-A130-242AB8781721}" srcOrd="2" destOrd="0" parTransId="{1FD44B56-1096-4E3C-8ADB-E6BFDB7D135C}" sibTransId="{BDA523A4-FA17-43F7-A72C-60233735E5BB}"/>
    <dgm:cxn modelId="{D6D612FC-644D-41D3-8DBC-CD0B26BACFA6}" type="presOf" srcId="{6E0E6459-2201-4704-A72A-7A694DEF7646}" destId="{732E0460-CC00-4160-B0C9-B8C3158FE869}" srcOrd="0" destOrd="1" presId="urn:microsoft.com/office/officeart/2005/8/layout/list1"/>
    <dgm:cxn modelId="{14D731E8-89CB-4501-B15A-044E7601A745}" srcId="{6088D492-B1AD-42A3-87B4-B3ECA167A30A}" destId="{AB272710-75C8-426D-941E-BEDB5B451B12}" srcOrd="3" destOrd="0" parTransId="{31AD8CAA-E22D-4743-87C9-CE93DED6E26A}" sibTransId="{BCDBF574-68CB-418C-AA43-374B47993C3D}"/>
    <dgm:cxn modelId="{A088B250-B4F0-4485-88D9-24F5BD6DE7BA}" type="presOf" srcId="{AA8B602A-B31A-4FE2-A130-242AB8781721}" destId="{AA994170-6166-4EEE-869E-B2D87D169E2E}" srcOrd="1" destOrd="0" presId="urn:microsoft.com/office/officeart/2005/8/layout/list1"/>
    <dgm:cxn modelId="{2940849F-1A55-4782-B35F-46430758EEC6}" type="presOf" srcId="{D7984E1C-6029-4536-BB07-5EB90D1EB32E}" destId="{153F4F94-61FD-47DC-B810-4BBDEDD50441}" srcOrd="0" destOrd="0" presId="urn:microsoft.com/office/officeart/2005/8/layout/list1"/>
    <dgm:cxn modelId="{7D1A7BBE-8BA6-4D0E-9657-4993710EB713}" type="presOf" srcId="{6088D492-B1AD-42A3-87B4-B3ECA167A30A}" destId="{60540C45-8C7C-4485-95B1-1832EA397FC1}" srcOrd="0" destOrd="0" presId="urn:microsoft.com/office/officeart/2005/8/layout/list1"/>
    <dgm:cxn modelId="{6B1FC370-8583-46F1-BA24-6CB90EC6F014}" type="presOf" srcId="{D7984E1C-6029-4536-BB07-5EB90D1EB32E}" destId="{88D8CCDD-73E8-429C-87AE-192FC33F2DBD}" srcOrd="1" destOrd="0" presId="urn:microsoft.com/office/officeart/2005/8/layout/list1"/>
    <dgm:cxn modelId="{17290CBB-7DB7-4A8A-83F2-BE90397DC37B}" type="presOf" srcId="{112BC015-1C9C-4258-9C20-FFA97BD706F7}" destId="{732E0460-CC00-4160-B0C9-B8C3158FE869}" srcOrd="0" destOrd="2" presId="urn:microsoft.com/office/officeart/2005/8/layout/list1"/>
    <dgm:cxn modelId="{3C31B6E0-CC93-4F79-8749-5F96DA6056C6}" srcId="{AA8B602A-B31A-4FE2-A130-242AB8781721}" destId="{6E0E6459-2201-4704-A72A-7A694DEF7646}" srcOrd="1" destOrd="0" parTransId="{0F9F6D50-59F5-4A77-9C23-DA784EB307E5}" sibTransId="{7BD2B46E-3A56-4FAC-8598-E16EFAC2EEB2}"/>
    <dgm:cxn modelId="{5B93F336-9D6F-4195-9344-F1BD0EF6B723}" type="presOf" srcId="{A857DF62-1D17-4A11-870B-A9D3001F4FAD}" destId="{017D248A-0EAC-4328-B5C4-3B84A322B492}" srcOrd="0" destOrd="1" presId="urn:microsoft.com/office/officeart/2005/8/layout/list1"/>
    <dgm:cxn modelId="{58CF2377-CB99-4ADF-AC63-547121DD7734}" srcId="{AA8B602A-B31A-4FE2-A130-242AB8781721}" destId="{5FF874B7-2DBC-46BE-8E53-829A6C12B625}" srcOrd="0" destOrd="0" parTransId="{C9FA85DB-9F60-43CC-BE3E-6827E6B5E7F7}" sibTransId="{D078510A-E67B-4C6C-B98E-57D0F7B7098F}"/>
    <dgm:cxn modelId="{AA2A2BCD-15EB-451F-8E22-D492C5C33433}" type="presOf" srcId="{87920A2B-6411-4E64-9AE2-E8F742C96149}" destId="{732E0460-CC00-4160-B0C9-B8C3158FE869}" srcOrd="0" destOrd="3" presId="urn:microsoft.com/office/officeart/2005/8/layout/list1"/>
    <dgm:cxn modelId="{7A3EB650-4049-4FA2-B04C-0288F158A123}" srcId="{AA8B602A-B31A-4FE2-A130-242AB8781721}" destId="{112BC015-1C9C-4258-9C20-FFA97BD706F7}" srcOrd="2" destOrd="0" parTransId="{5D680185-461E-436C-9994-2BC86B061E55}" sibTransId="{8C195CE5-FCF0-4AC4-BED3-3D2A949F7010}"/>
    <dgm:cxn modelId="{A5B60DEA-F494-486A-BE3D-28AB53DF2378}" srcId="{D7984E1C-6029-4536-BB07-5EB90D1EB32E}" destId="{83A57C64-52CE-4B2E-8AD9-7F17404C1FE8}" srcOrd="0" destOrd="0" parTransId="{B4A50654-0DCA-4C55-96C5-88CC02759AE6}" sibTransId="{5C38AEBC-B9AC-4E5B-AD18-120B0F4B7A89}"/>
    <dgm:cxn modelId="{9C0AFC9C-FD55-4C2C-9104-5F97DC566E9D}" type="presOf" srcId="{AB272710-75C8-426D-941E-BEDB5B451B12}" destId="{017D248A-0EAC-4328-B5C4-3B84A322B492}" srcOrd="0" destOrd="3" presId="urn:microsoft.com/office/officeart/2005/8/layout/list1"/>
    <dgm:cxn modelId="{B0D3747D-1C79-4600-96A4-5B4E3D1025EB}" type="presOf" srcId="{BE47CF77-F0A5-4372-AC87-1C56D5693677}" destId="{017D248A-0EAC-4328-B5C4-3B84A322B492}" srcOrd="0" destOrd="0" presId="urn:microsoft.com/office/officeart/2005/8/layout/list1"/>
    <dgm:cxn modelId="{69B50061-2514-4FD2-BA36-F6B799724590}" srcId="{77A4CE93-6B4E-4849-B3FA-AD1AD9E15ED6}" destId="{D7984E1C-6029-4536-BB07-5EB90D1EB32E}" srcOrd="0" destOrd="0" parTransId="{2EAF9A31-83B7-4787-B8EA-D4A2CEA9A681}" sibTransId="{FD593B4D-319B-4A64-9D9F-587F1A168BA8}"/>
    <dgm:cxn modelId="{0D987429-1B26-4FD4-B38D-B534DF4173AB}" srcId="{77A4CE93-6B4E-4849-B3FA-AD1AD9E15ED6}" destId="{6088D492-B1AD-42A3-87B4-B3ECA167A30A}" srcOrd="1" destOrd="0" parTransId="{ECC99F67-5A8B-46E0-83F1-7B57E8BC59BC}" sibTransId="{73B1DDA0-3653-4A65-948D-E1C334E5AF52}"/>
    <dgm:cxn modelId="{4EB41B11-071B-4674-ABCC-83DFA7FC3F57}" type="presOf" srcId="{6088D492-B1AD-42A3-87B4-B3ECA167A30A}" destId="{E75371C9-B0B2-4AA0-99CF-C914BF21A75A}" srcOrd="1" destOrd="0" presId="urn:microsoft.com/office/officeart/2005/8/layout/list1"/>
    <dgm:cxn modelId="{AB7198AA-39E5-42D4-AAF8-B307CFA93772}" type="presOf" srcId="{77A4CE93-6B4E-4849-B3FA-AD1AD9E15ED6}" destId="{38B023AD-E356-4CD7-872A-C9163EF59EFD}" srcOrd="0" destOrd="0" presId="urn:microsoft.com/office/officeart/2005/8/layout/list1"/>
    <dgm:cxn modelId="{AA9F565A-A556-4978-9865-A44F2EF9D31B}" type="presOf" srcId="{83A57C64-52CE-4B2E-8AD9-7F17404C1FE8}" destId="{76349C7F-6445-415C-95A2-0830B570BEDE}" srcOrd="0" destOrd="0" presId="urn:microsoft.com/office/officeart/2005/8/layout/list1"/>
    <dgm:cxn modelId="{AFD41297-2140-4F8F-8FB4-0DDD73676E82}" srcId="{6088D492-B1AD-42A3-87B4-B3ECA167A30A}" destId="{2ED1CF44-905F-4FE3-AF5A-46A0ADF48D29}" srcOrd="2" destOrd="0" parTransId="{BDFA5B45-1D2B-429C-A155-3465FB28AB70}" sibTransId="{386D68DB-33EB-41D4-872D-CCB809B47FE0}"/>
    <dgm:cxn modelId="{692AF7C7-C2B0-484B-B05A-25D8B045818D}" type="presParOf" srcId="{38B023AD-E356-4CD7-872A-C9163EF59EFD}" destId="{16366539-722B-4445-86F3-6347E40D0887}" srcOrd="0" destOrd="0" presId="urn:microsoft.com/office/officeart/2005/8/layout/list1"/>
    <dgm:cxn modelId="{01073022-1B0B-4CA2-B2EC-D753ECA6CC84}" type="presParOf" srcId="{16366539-722B-4445-86F3-6347E40D0887}" destId="{153F4F94-61FD-47DC-B810-4BBDEDD50441}" srcOrd="0" destOrd="0" presId="urn:microsoft.com/office/officeart/2005/8/layout/list1"/>
    <dgm:cxn modelId="{114261B2-8E8C-41A7-8BBA-49048285C162}" type="presParOf" srcId="{16366539-722B-4445-86F3-6347E40D0887}" destId="{88D8CCDD-73E8-429C-87AE-192FC33F2DBD}" srcOrd="1" destOrd="0" presId="urn:microsoft.com/office/officeart/2005/8/layout/list1"/>
    <dgm:cxn modelId="{D97C9047-D8F8-4D4F-99DA-12270C2538BF}" type="presParOf" srcId="{38B023AD-E356-4CD7-872A-C9163EF59EFD}" destId="{8C0FB6DD-0933-4EC6-9311-0D82EB8AE19D}" srcOrd="1" destOrd="0" presId="urn:microsoft.com/office/officeart/2005/8/layout/list1"/>
    <dgm:cxn modelId="{9EB90480-B414-47D7-803D-BEB642153C37}" type="presParOf" srcId="{38B023AD-E356-4CD7-872A-C9163EF59EFD}" destId="{76349C7F-6445-415C-95A2-0830B570BEDE}" srcOrd="2" destOrd="0" presId="urn:microsoft.com/office/officeart/2005/8/layout/list1"/>
    <dgm:cxn modelId="{947445A5-8177-4E11-9401-B30CA7EA678A}" type="presParOf" srcId="{38B023AD-E356-4CD7-872A-C9163EF59EFD}" destId="{FBAEAB71-F48C-4E5D-9C66-ECF44C7870AA}" srcOrd="3" destOrd="0" presId="urn:microsoft.com/office/officeart/2005/8/layout/list1"/>
    <dgm:cxn modelId="{EFD2DC4C-00D4-4952-9794-33700D857FF3}" type="presParOf" srcId="{38B023AD-E356-4CD7-872A-C9163EF59EFD}" destId="{F4DA3E02-4A29-4A55-9B07-B928B312466D}" srcOrd="4" destOrd="0" presId="urn:microsoft.com/office/officeart/2005/8/layout/list1"/>
    <dgm:cxn modelId="{68FC903D-3984-4B7F-94C3-1F9C9A545155}" type="presParOf" srcId="{F4DA3E02-4A29-4A55-9B07-B928B312466D}" destId="{60540C45-8C7C-4485-95B1-1832EA397FC1}" srcOrd="0" destOrd="0" presId="urn:microsoft.com/office/officeart/2005/8/layout/list1"/>
    <dgm:cxn modelId="{A06DB56C-8DFA-4A6A-8D24-16ABF7F68467}" type="presParOf" srcId="{F4DA3E02-4A29-4A55-9B07-B928B312466D}" destId="{E75371C9-B0B2-4AA0-99CF-C914BF21A75A}" srcOrd="1" destOrd="0" presId="urn:microsoft.com/office/officeart/2005/8/layout/list1"/>
    <dgm:cxn modelId="{48D43EB4-73AC-4C92-B141-FCAD2A949CF7}" type="presParOf" srcId="{38B023AD-E356-4CD7-872A-C9163EF59EFD}" destId="{C10BA6D2-70D4-427B-AFC3-8DD546460B1C}" srcOrd="5" destOrd="0" presId="urn:microsoft.com/office/officeart/2005/8/layout/list1"/>
    <dgm:cxn modelId="{A98B869D-B635-4883-8BC8-5C7F030B5817}" type="presParOf" srcId="{38B023AD-E356-4CD7-872A-C9163EF59EFD}" destId="{017D248A-0EAC-4328-B5C4-3B84A322B492}" srcOrd="6" destOrd="0" presId="urn:microsoft.com/office/officeart/2005/8/layout/list1"/>
    <dgm:cxn modelId="{A1C4A145-E6AE-4EC0-9D29-5AFC316EBE4E}" type="presParOf" srcId="{38B023AD-E356-4CD7-872A-C9163EF59EFD}" destId="{DA0A4608-18E2-4EAD-96E6-629C66E4AD18}" srcOrd="7" destOrd="0" presId="urn:microsoft.com/office/officeart/2005/8/layout/list1"/>
    <dgm:cxn modelId="{B1191FCE-9371-4F7C-9A0D-64F464DB47B9}" type="presParOf" srcId="{38B023AD-E356-4CD7-872A-C9163EF59EFD}" destId="{88DB6CC2-80DD-4466-8C27-8A69BDA034B3}" srcOrd="8" destOrd="0" presId="urn:microsoft.com/office/officeart/2005/8/layout/list1"/>
    <dgm:cxn modelId="{1711E846-477B-4DBC-900C-310C988DFC91}" type="presParOf" srcId="{88DB6CC2-80DD-4466-8C27-8A69BDA034B3}" destId="{5C0262ED-7838-464A-8EB6-F8FBA2CE7D4F}" srcOrd="0" destOrd="0" presId="urn:microsoft.com/office/officeart/2005/8/layout/list1"/>
    <dgm:cxn modelId="{76274C26-07D0-4681-922B-A931D2B6FF82}" type="presParOf" srcId="{88DB6CC2-80DD-4466-8C27-8A69BDA034B3}" destId="{AA994170-6166-4EEE-869E-B2D87D169E2E}" srcOrd="1" destOrd="0" presId="urn:microsoft.com/office/officeart/2005/8/layout/list1"/>
    <dgm:cxn modelId="{82E0F00B-8589-4232-A79D-424D8EC35DA9}" type="presParOf" srcId="{38B023AD-E356-4CD7-872A-C9163EF59EFD}" destId="{7D3AE857-9158-48C4-BA25-D9021ADE9718}" srcOrd="9" destOrd="0" presId="urn:microsoft.com/office/officeart/2005/8/layout/list1"/>
    <dgm:cxn modelId="{5F0CD23A-45A7-4674-9AD7-7183615D227D}" type="presParOf" srcId="{38B023AD-E356-4CD7-872A-C9163EF59EFD}" destId="{732E0460-CC00-4160-B0C9-B8C3158FE8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334F4-6A5E-4A6E-A85F-0771A0136316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A5DC04-CBA8-416B-B290-927840CF5E37}">
      <dgm:prSet phldrT="[Текст]"/>
      <dgm:spPr/>
      <dgm:t>
        <a:bodyPr/>
        <a:lstStyle/>
        <a:p>
          <a:r>
            <a:rPr lang="en-US" b="1" u="sng" dirty="0"/>
            <a:t>I </a:t>
          </a:r>
          <a:r>
            <a:rPr lang="ru-RU" b="1" u="sng" dirty="0"/>
            <a:t>СТРУКТУРА</a:t>
          </a:r>
        </a:p>
        <a:p>
          <a:r>
            <a:rPr lang="ru-RU" b="1" dirty="0"/>
            <a:t>Государственно-общественное управление</a:t>
          </a:r>
        </a:p>
      </dgm:t>
    </dgm:pt>
    <dgm:pt modelId="{3B604912-3376-493E-8542-C3042EF69F28}" type="parTrans" cxnId="{25B20AFB-F36F-490E-92D1-FC37A105E3A1}">
      <dgm:prSet/>
      <dgm:spPr/>
      <dgm:t>
        <a:bodyPr/>
        <a:lstStyle/>
        <a:p>
          <a:endParaRPr lang="ru-RU"/>
        </a:p>
      </dgm:t>
    </dgm:pt>
    <dgm:pt modelId="{FC3DD978-69A3-4D89-9148-060C7A918672}" type="sibTrans" cxnId="{25B20AFB-F36F-490E-92D1-FC37A105E3A1}">
      <dgm:prSet/>
      <dgm:spPr/>
      <dgm:t>
        <a:bodyPr/>
        <a:lstStyle/>
        <a:p>
          <a:endParaRPr lang="ru-RU"/>
        </a:p>
      </dgm:t>
    </dgm:pt>
    <dgm:pt modelId="{F20E8DB7-8A79-42F1-A55A-2289FD1EE6C0}">
      <dgm:prSet phldrT="[Текст]"/>
      <dgm:spPr/>
      <dgm:t>
        <a:bodyPr/>
        <a:lstStyle/>
        <a:p>
          <a:r>
            <a:rPr lang="ru-RU" b="1" dirty="0"/>
            <a:t>Департамент образования</a:t>
          </a:r>
        </a:p>
      </dgm:t>
    </dgm:pt>
    <dgm:pt modelId="{C1CA4145-D3B4-40E0-ABC6-35C9E42C8644}" type="parTrans" cxnId="{A5A90072-3B50-40E6-8A93-46F540D36C8F}">
      <dgm:prSet/>
      <dgm:spPr/>
      <dgm:t>
        <a:bodyPr/>
        <a:lstStyle/>
        <a:p>
          <a:endParaRPr lang="ru-RU"/>
        </a:p>
      </dgm:t>
    </dgm:pt>
    <dgm:pt modelId="{68F75FD8-4F7B-4072-9EB1-B95ABDCFA4DD}" type="sibTrans" cxnId="{A5A90072-3B50-40E6-8A93-46F540D36C8F}">
      <dgm:prSet/>
      <dgm:spPr/>
      <dgm:t>
        <a:bodyPr/>
        <a:lstStyle/>
        <a:p>
          <a:endParaRPr lang="ru-RU"/>
        </a:p>
      </dgm:t>
    </dgm:pt>
    <dgm:pt modelId="{0BFB5F04-F9EA-4DED-A88E-8268555C8D4F}">
      <dgm:prSet phldrT="[Текст]"/>
      <dgm:spPr/>
      <dgm:t>
        <a:bodyPr/>
        <a:lstStyle/>
        <a:p>
          <a:r>
            <a:rPr lang="ru-RU" b="1" dirty="0"/>
            <a:t>Общее собрание работников трудового коллектива</a:t>
          </a:r>
        </a:p>
      </dgm:t>
    </dgm:pt>
    <dgm:pt modelId="{45AACE8A-C630-4D3E-A3CC-B907077A4735}" type="parTrans" cxnId="{7DCD5195-028E-4B7F-AAB0-64645017B7F1}">
      <dgm:prSet/>
      <dgm:spPr/>
      <dgm:t>
        <a:bodyPr/>
        <a:lstStyle/>
        <a:p>
          <a:endParaRPr lang="ru-RU"/>
        </a:p>
      </dgm:t>
    </dgm:pt>
    <dgm:pt modelId="{FE33D889-B471-4BC8-AF87-7EBA2EF1E42A}" type="sibTrans" cxnId="{7DCD5195-028E-4B7F-AAB0-64645017B7F1}">
      <dgm:prSet/>
      <dgm:spPr/>
      <dgm:t>
        <a:bodyPr/>
        <a:lstStyle/>
        <a:p>
          <a:endParaRPr lang="ru-RU"/>
        </a:p>
      </dgm:t>
    </dgm:pt>
    <dgm:pt modelId="{D3ED79B3-363E-417E-9EDF-5949849B40EA}">
      <dgm:prSet/>
      <dgm:spPr/>
      <dgm:t>
        <a:bodyPr/>
        <a:lstStyle/>
        <a:p>
          <a:r>
            <a:rPr lang="ru-RU" b="1" dirty="0"/>
            <a:t>Педагогический совет</a:t>
          </a:r>
        </a:p>
      </dgm:t>
    </dgm:pt>
    <dgm:pt modelId="{32F81783-4D22-4F76-8D9F-3B0D2A1387F8}" type="parTrans" cxnId="{A82F8A91-F48F-4E85-8C24-FA558CA37924}">
      <dgm:prSet/>
      <dgm:spPr/>
      <dgm:t>
        <a:bodyPr/>
        <a:lstStyle/>
        <a:p>
          <a:endParaRPr lang="ru-RU"/>
        </a:p>
      </dgm:t>
    </dgm:pt>
    <dgm:pt modelId="{7BD01A30-1300-4B20-9FD0-89142A8D2C53}" type="sibTrans" cxnId="{A82F8A91-F48F-4E85-8C24-FA558CA37924}">
      <dgm:prSet/>
      <dgm:spPr/>
      <dgm:t>
        <a:bodyPr/>
        <a:lstStyle/>
        <a:p>
          <a:endParaRPr lang="ru-RU"/>
        </a:p>
      </dgm:t>
    </dgm:pt>
    <dgm:pt modelId="{2F3E4859-EFFE-4CF1-B35A-39357096CF1A}">
      <dgm:prSet/>
      <dgm:spPr/>
      <dgm:t>
        <a:bodyPr/>
        <a:lstStyle/>
        <a:p>
          <a:r>
            <a:rPr lang="ru-RU" b="1" dirty="0"/>
            <a:t>Профсоюзный комитет</a:t>
          </a:r>
        </a:p>
      </dgm:t>
    </dgm:pt>
    <dgm:pt modelId="{891A2239-D99D-4C1E-AA1A-9BEBD6D6EB8B}" type="parTrans" cxnId="{C9F6408F-59AE-4DD8-B9C8-EFA3FF03A106}">
      <dgm:prSet/>
      <dgm:spPr/>
      <dgm:t>
        <a:bodyPr/>
        <a:lstStyle/>
        <a:p>
          <a:endParaRPr lang="ru-RU"/>
        </a:p>
      </dgm:t>
    </dgm:pt>
    <dgm:pt modelId="{F3CFD221-9164-45C5-9CBA-A08D3A573B45}" type="sibTrans" cxnId="{C9F6408F-59AE-4DD8-B9C8-EFA3FF03A106}">
      <dgm:prSet/>
      <dgm:spPr/>
      <dgm:t>
        <a:bodyPr/>
        <a:lstStyle/>
        <a:p>
          <a:endParaRPr lang="ru-RU"/>
        </a:p>
      </dgm:t>
    </dgm:pt>
    <dgm:pt modelId="{628864BE-6846-452A-BF08-280C7946BEF9}" type="pres">
      <dgm:prSet presAssocID="{FED334F4-6A5E-4A6E-A85F-0771A013631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94D5F-548A-44A2-A3E0-FB3E67C38E49}" type="pres">
      <dgm:prSet presAssocID="{FED334F4-6A5E-4A6E-A85F-0771A0136316}" presName="hierFlow" presStyleCnt="0"/>
      <dgm:spPr/>
    </dgm:pt>
    <dgm:pt modelId="{728E21A3-BEBB-4DF8-8515-2A8869425744}" type="pres">
      <dgm:prSet presAssocID="{FED334F4-6A5E-4A6E-A85F-0771A013631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75FFD3-1B38-4DCA-8B59-8177E40E07C0}" type="pres">
      <dgm:prSet presAssocID="{37A5DC04-CBA8-416B-B290-927840CF5E37}" presName="Name14" presStyleCnt="0"/>
      <dgm:spPr/>
    </dgm:pt>
    <dgm:pt modelId="{BD5CB481-44DA-4A30-8732-E975F84D7FC3}" type="pres">
      <dgm:prSet presAssocID="{37A5DC04-CBA8-416B-B290-927840CF5E3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D73C7-19BB-413A-8AA7-9E1327D104D2}" type="pres">
      <dgm:prSet presAssocID="{37A5DC04-CBA8-416B-B290-927840CF5E37}" presName="hierChild2" presStyleCnt="0"/>
      <dgm:spPr/>
    </dgm:pt>
    <dgm:pt modelId="{308ACE2C-A90E-4425-B17B-EE6F5ADD52F0}" type="pres">
      <dgm:prSet presAssocID="{C1CA4145-D3B4-40E0-ABC6-35C9E42C8644}" presName="Name19" presStyleLbl="parChTrans1D2" presStyleIdx="0" presStyleCnt="4"/>
      <dgm:spPr/>
      <dgm:t>
        <a:bodyPr/>
        <a:lstStyle/>
        <a:p>
          <a:endParaRPr lang="ru-RU"/>
        </a:p>
      </dgm:t>
    </dgm:pt>
    <dgm:pt modelId="{20BC8A6C-C738-499D-B9A2-FB54DED581B6}" type="pres">
      <dgm:prSet presAssocID="{F20E8DB7-8A79-42F1-A55A-2289FD1EE6C0}" presName="Name21" presStyleCnt="0"/>
      <dgm:spPr/>
    </dgm:pt>
    <dgm:pt modelId="{D845768B-75F4-4C49-8973-AD81FCD5B73A}" type="pres">
      <dgm:prSet presAssocID="{F20E8DB7-8A79-42F1-A55A-2289FD1EE6C0}" presName="level2Shape" presStyleLbl="node2" presStyleIdx="0" presStyleCnt="4"/>
      <dgm:spPr/>
      <dgm:t>
        <a:bodyPr/>
        <a:lstStyle/>
        <a:p>
          <a:endParaRPr lang="ru-RU"/>
        </a:p>
      </dgm:t>
    </dgm:pt>
    <dgm:pt modelId="{71E5F015-98AB-4402-9724-732451323D03}" type="pres">
      <dgm:prSet presAssocID="{F20E8DB7-8A79-42F1-A55A-2289FD1EE6C0}" presName="hierChild3" presStyleCnt="0"/>
      <dgm:spPr/>
    </dgm:pt>
    <dgm:pt modelId="{5DE68D28-9F90-4DDF-8ED7-2B715DD402CE}" type="pres">
      <dgm:prSet presAssocID="{45AACE8A-C630-4D3E-A3CC-B907077A4735}" presName="Name19" presStyleLbl="parChTrans1D2" presStyleIdx="1" presStyleCnt="4"/>
      <dgm:spPr/>
      <dgm:t>
        <a:bodyPr/>
        <a:lstStyle/>
        <a:p>
          <a:endParaRPr lang="ru-RU"/>
        </a:p>
      </dgm:t>
    </dgm:pt>
    <dgm:pt modelId="{27D24FD1-A7B7-475C-8911-714A7EF643F5}" type="pres">
      <dgm:prSet presAssocID="{0BFB5F04-F9EA-4DED-A88E-8268555C8D4F}" presName="Name21" presStyleCnt="0"/>
      <dgm:spPr/>
    </dgm:pt>
    <dgm:pt modelId="{EB1AB65F-3D5B-4FBD-B864-8098A7AAF7EE}" type="pres">
      <dgm:prSet presAssocID="{0BFB5F04-F9EA-4DED-A88E-8268555C8D4F}" presName="level2Shape" presStyleLbl="node2" presStyleIdx="1" presStyleCnt="4"/>
      <dgm:spPr/>
      <dgm:t>
        <a:bodyPr/>
        <a:lstStyle/>
        <a:p>
          <a:endParaRPr lang="ru-RU"/>
        </a:p>
      </dgm:t>
    </dgm:pt>
    <dgm:pt modelId="{76970463-5DAB-4917-A88B-6455E0E55956}" type="pres">
      <dgm:prSet presAssocID="{0BFB5F04-F9EA-4DED-A88E-8268555C8D4F}" presName="hierChild3" presStyleCnt="0"/>
      <dgm:spPr/>
    </dgm:pt>
    <dgm:pt modelId="{DD91204C-027B-426C-A236-4115FC923850}" type="pres">
      <dgm:prSet presAssocID="{32F81783-4D22-4F76-8D9F-3B0D2A1387F8}" presName="Name19" presStyleLbl="parChTrans1D2" presStyleIdx="2" presStyleCnt="4"/>
      <dgm:spPr/>
      <dgm:t>
        <a:bodyPr/>
        <a:lstStyle/>
        <a:p>
          <a:endParaRPr lang="ru-RU"/>
        </a:p>
      </dgm:t>
    </dgm:pt>
    <dgm:pt modelId="{AAEC6A75-0B24-43BB-B4F3-4470A5B3E0F0}" type="pres">
      <dgm:prSet presAssocID="{D3ED79B3-363E-417E-9EDF-5949849B40EA}" presName="Name21" presStyleCnt="0"/>
      <dgm:spPr/>
    </dgm:pt>
    <dgm:pt modelId="{EC0681CD-5342-4664-B7C1-640228D12BFE}" type="pres">
      <dgm:prSet presAssocID="{D3ED79B3-363E-417E-9EDF-5949849B40EA}" presName="level2Shape" presStyleLbl="node2" presStyleIdx="2" presStyleCnt="4"/>
      <dgm:spPr/>
      <dgm:t>
        <a:bodyPr/>
        <a:lstStyle/>
        <a:p>
          <a:endParaRPr lang="ru-RU"/>
        </a:p>
      </dgm:t>
    </dgm:pt>
    <dgm:pt modelId="{D6518777-9408-4E13-AF3F-F4000B134F49}" type="pres">
      <dgm:prSet presAssocID="{D3ED79B3-363E-417E-9EDF-5949849B40EA}" presName="hierChild3" presStyleCnt="0"/>
      <dgm:spPr/>
    </dgm:pt>
    <dgm:pt modelId="{B3978A41-62F1-49EB-A807-A5E5CD762EA2}" type="pres">
      <dgm:prSet presAssocID="{891A2239-D99D-4C1E-AA1A-9BEBD6D6EB8B}" presName="Name19" presStyleLbl="parChTrans1D2" presStyleIdx="3" presStyleCnt="4"/>
      <dgm:spPr/>
      <dgm:t>
        <a:bodyPr/>
        <a:lstStyle/>
        <a:p>
          <a:endParaRPr lang="ru-RU"/>
        </a:p>
      </dgm:t>
    </dgm:pt>
    <dgm:pt modelId="{1E7742A8-3F93-403C-8681-C69009865BBB}" type="pres">
      <dgm:prSet presAssocID="{2F3E4859-EFFE-4CF1-B35A-39357096CF1A}" presName="Name21" presStyleCnt="0"/>
      <dgm:spPr/>
    </dgm:pt>
    <dgm:pt modelId="{AD0BA467-1302-4EF8-A4B8-97D5389C18A5}" type="pres">
      <dgm:prSet presAssocID="{2F3E4859-EFFE-4CF1-B35A-39357096CF1A}" presName="level2Shape" presStyleLbl="node2" presStyleIdx="3" presStyleCnt="4"/>
      <dgm:spPr/>
      <dgm:t>
        <a:bodyPr/>
        <a:lstStyle/>
        <a:p>
          <a:endParaRPr lang="ru-RU"/>
        </a:p>
      </dgm:t>
    </dgm:pt>
    <dgm:pt modelId="{7E036227-4394-423F-966F-9405C879C01F}" type="pres">
      <dgm:prSet presAssocID="{2F3E4859-EFFE-4CF1-B35A-39357096CF1A}" presName="hierChild3" presStyleCnt="0"/>
      <dgm:spPr/>
    </dgm:pt>
    <dgm:pt modelId="{CDF6E06C-88FE-42DF-B93E-AF1B605E92FB}" type="pres">
      <dgm:prSet presAssocID="{FED334F4-6A5E-4A6E-A85F-0771A0136316}" presName="bgShapesFlow" presStyleCnt="0"/>
      <dgm:spPr/>
    </dgm:pt>
  </dgm:ptLst>
  <dgm:cxnLst>
    <dgm:cxn modelId="{25B20AFB-F36F-490E-92D1-FC37A105E3A1}" srcId="{FED334F4-6A5E-4A6E-A85F-0771A0136316}" destId="{37A5DC04-CBA8-416B-B290-927840CF5E37}" srcOrd="0" destOrd="0" parTransId="{3B604912-3376-493E-8542-C3042EF69F28}" sibTransId="{FC3DD978-69A3-4D89-9148-060C7A918672}"/>
    <dgm:cxn modelId="{A82F8A91-F48F-4E85-8C24-FA558CA37924}" srcId="{37A5DC04-CBA8-416B-B290-927840CF5E37}" destId="{D3ED79B3-363E-417E-9EDF-5949849B40EA}" srcOrd="2" destOrd="0" parTransId="{32F81783-4D22-4F76-8D9F-3B0D2A1387F8}" sibTransId="{7BD01A30-1300-4B20-9FD0-89142A8D2C53}"/>
    <dgm:cxn modelId="{8B1F9DE8-8808-434A-91B7-F0143B203BD6}" type="presOf" srcId="{891A2239-D99D-4C1E-AA1A-9BEBD6D6EB8B}" destId="{B3978A41-62F1-49EB-A807-A5E5CD762EA2}" srcOrd="0" destOrd="0" presId="urn:microsoft.com/office/officeart/2005/8/layout/hierarchy6"/>
    <dgm:cxn modelId="{678F0A98-2A0B-4D6F-9462-0F77A33F0606}" type="presOf" srcId="{45AACE8A-C630-4D3E-A3CC-B907077A4735}" destId="{5DE68D28-9F90-4DDF-8ED7-2B715DD402CE}" srcOrd="0" destOrd="0" presId="urn:microsoft.com/office/officeart/2005/8/layout/hierarchy6"/>
    <dgm:cxn modelId="{F8C619B2-56C9-4D91-AB2A-2E6D694A1E31}" type="presOf" srcId="{0BFB5F04-F9EA-4DED-A88E-8268555C8D4F}" destId="{EB1AB65F-3D5B-4FBD-B864-8098A7AAF7EE}" srcOrd="0" destOrd="0" presId="urn:microsoft.com/office/officeart/2005/8/layout/hierarchy6"/>
    <dgm:cxn modelId="{22B484B1-AC14-4D68-B534-E89F36EB6F9F}" type="presOf" srcId="{32F81783-4D22-4F76-8D9F-3B0D2A1387F8}" destId="{DD91204C-027B-426C-A236-4115FC923850}" srcOrd="0" destOrd="0" presId="urn:microsoft.com/office/officeart/2005/8/layout/hierarchy6"/>
    <dgm:cxn modelId="{144E9626-8CD0-4174-861D-927B07202E2B}" type="presOf" srcId="{F20E8DB7-8A79-42F1-A55A-2289FD1EE6C0}" destId="{D845768B-75F4-4C49-8973-AD81FCD5B73A}" srcOrd="0" destOrd="0" presId="urn:microsoft.com/office/officeart/2005/8/layout/hierarchy6"/>
    <dgm:cxn modelId="{D278079F-94C6-46F5-A77B-386F373E7EAE}" type="presOf" srcId="{2F3E4859-EFFE-4CF1-B35A-39357096CF1A}" destId="{AD0BA467-1302-4EF8-A4B8-97D5389C18A5}" srcOrd="0" destOrd="0" presId="urn:microsoft.com/office/officeart/2005/8/layout/hierarchy6"/>
    <dgm:cxn modelId="{63B1DBC6-F530-4AED-9D79-5B403B41CDCD}" type="presOf" srcId="{37A5DC04-CBA8-416B-B290-927840CF5E37}" destId="{BD5CB481-44DA-4A30-8732-E975F84D7FC3}" srcOrd="0" destOrd="0" presId="urn:microsoft.com/office/officeart/2005/8/layout/hierarchy6"/>
    <dgm:cxn modelId="{34524E32-7702-41BE-A3F0-ED1FC2555583}" type="presOf" srcId="{D3ED79B3-363E-417E-9EDF-5949849B40EA}" destId="{EC0681CD-5342-4664-B7C1-640228D12BFE}" srcOrd="0" destOrd="0" presId="urn:microsoft.com/office/officeart/2005/8/layout/hierarchy6"/>
    <dgm:cxn modelId="{7DCD5195-028E-4B7F-AAB0-64645017B7F1}" srcId="{37A5DC04-CBA8-416B-B290-927840CF5E37}" destId="{0BFB5F04-F9EA-4DED-A88E-8268555C8D4F}" srcOrd="1" destOrd="0" parTransId="{45AACE8A-C630-4D3E-A3CC-B907077A4735}" sibTransId="{FE33D889-B471-4BC8-AF87-7EBA2EF1E42A}"/>
    <dgm:cxn modelId="{8FEB4415-ED01-44D0-AD7B-1669C85CC797}" type="presOf" srcId="{C1CA4145-D3B4-40E0-ABC6-35C9E42C8644}" destId="{308ACE2C-A90E-4425-B17B-EE6F5ADD52F0}" srcOrd="0" destOrd="0" presId="urn:microsoft.com/office/officeart/2005/8/layout/hierarchy6"/>
    <dgm:cxn modelId="{A5A90072-3B50-40E6-8A93-46F540D36C8F}" srcId="{37A5DC04-CBA8-416B-B290-927840CF5E37}" destId="{F20E8DB7-8A79-42F1-A55A-2289FD1EE6C0}" srcOrd="0" destOrd="0" parTransId="{C1CA4145-D3B4-40E0-ABC6-35C9E42C8644}" sibTransId="{68F75FD8-4F7B-4072-9EB1-B95ABDCFA4DD}"/>
    <dgm:cxn modelId="{67D15D23-BED7-46A2-ACEA-2A9FD384DD88}" type="presOf" srcId="{FED334F4-6A5E-4A6E-A85F-0771A0136316}" destId="{628864BE-6846-452A-BF08-280C7946BEF9}" srcOrd="0" destOrd="0" presId="urn:microsoft.com/office/officeart/2005/8/layout/hierarchy6"/>
    <dgm:cxn modelId="{C9F6408F-59AE-4DD8-B9C8-EFA3FF03A106}" srcId="{37A5DC04-CBA8-416B-B290-927840CF5E37}" destId="{2F3E4859-EFFE-4CF1-B35A-39357096CF1A}" srcOrd="3" destOrd="0" parTransId="{891A2239-D99D-4C1E-AA1A-9BEBD6D6EB8B}" sibTransId="{F3CFD221-9164-45C5-9CBA-A08D3A573B45}"/>
    <dgm:cxn modelId="{B1C03753-AB3A-405C-AF94-032E44B093FB}" type="presParOf" srcId="{628864BE-6846-452A-BF08-280C7946BEF9}" destId="{99594D5F-548A-44A2-A3E0-FB3E67C38E49}" srcOrd="0" destOrd="0" presId="urn:microsoft.com/office/officeart/2005/8/layout/hierarchy6"/>
    <dgm:cxn modelId="{415082F2-1144-4887-B2BB-DEA79CC69F4B}" type="presParOf" srcId="{99594D5F-548A-44A2-A3E0-FB3E67C38E49}" destId="{728E21A3-BEBB-4DF8-8515-2A8869425744}" srcOrd="0" destOrd="0" presId="urn:microsoft.com/office/officeart/2005/8/layout/hierarchy6"/>
    <dgm:cxn modelId="{2A159CA2-AE2F-48ED-BA22-1DCAFDFCC39E}" type="presParOf" srcId="{728E21A3-BEBB-4DF8-8515-2A8869425744}" destId="{8A75FFD3-1B38-4DCA-8B59-8177E40E07C0}" srcOrd="0" destOrd="0" presId="urn:microsoft.com/office/officeart/2005/8/layout/hierarchy6"/>
    <dgm:cxn modelId="{58AD3F82-A135-4122-B75D-6FFB7F597036}" type="presParOf" srcId="{8A75FFD3-1B38-4DCA-8B59-8177E40E07C0}" destId="{BD5CB481-44DA-4A30-8732-E975F84D7FC3}" srcOrd="0" destOrd="0" presId="urn:microsoft.com/office/officeart/2005/8/layout/hierarchy6"/>
    <dgm:cxn modelId="{2A60139F-41F6-45A9-B5C3-78617D037754}" type="presParOf" srcId="{8A75FFD3-1B38-4DCA-8B59-8177E40E07C0}" destId="{C7BD73C7-19BB-413A-8AA7-9E1327D104D2}" srcOrd="1" destOrd="0" presId="urn:microsoft.com/office/officeart/2005/8/layout/hierarchy6"/>
    <dgm:cxn modelId="{C58D3245-5DE3-456D-9A64-6C1D003312CB}" type="presParOf" srcId="{C7BD73C7-19BB-413A-8AA7-9E1327D104D2}" destId="{308ACE2C-A90E-4425-B17B-EE6F5ADD52F0}" srcOrd="0" destOrd="0" presId="urn:microsoft.com/office/officeart/2005/8/layout/hierarchy6"/>
    <dgm:cxn modelId="{64688750-3883-4F60-9BF0-1E51B9BEF5D9}" type="presParOf" srcId="{C7BD73C7-19BB-413A-8AA7-9E1327D104D2}" destId="{20BC8A6C-C738-499D-B9A2-FB54DED581B6}" srcOrd="1" destOrd="0" presId="urn:microsoft.com/office/officeart/2005/8/layout/hierarchy6"/>
    <dgm:cxn modelId="{42A983A9-B1C5-468E-9D31-FCE8C9A42106}" type="presParOf" srcId="{20BC8A6C-C738-499D-B9A2-FB54DED581B6}" destId="{D845768B-75F4-4C49-8973-AD81FCD5B73A}" srcOrd="0" destOrd="0" presId="urn:microsoft.com/office/officeart/2005/8/layout/hierarchy6"/>
    <dgm:cxn modelId="{4CD752B0-6881-4A58-989C-14487E38382B}" type="presParOf" srcId="{20BC8A6C-C738-499D-B9A2-FB54DED581B6}" destId="{71E5F015-98AB-4402-9724-732451323D03}" srcOrd="1" destOrd="0" presId="urn:microsoft.com/office/officeart/2005/8/layout/hierarchy6"/>
    <dgm:cxn modelId="{A2206F43-C67C-4717-B2A9-1B9B978411EA}" type="presParOf" srcId="{C7BD73C7-19BB-413A-8AA7-9E1327D104D2}" destId="{5DE68D28-9F90-4DDF-8ED7-2B715DD402CE}" srcOrd="2" destOrd="0" presId="urn:microsoft.com/office/officeart/2005/8/layout/hierarchy6"/>
    <dgm:cxn modelId="{FFC22F75-D26D-4678-8148-9B1DF31C4765}" type="presParOf" srcId="{C7BD73C7-19BB-413A-8AA7-9E1327D104D2}" destId="{27D24FD1-A7B7-475C-8911-714A7EF643F5}" srcOrd="3" destOrd="0" presId="urn:microsoft.com/office/officeart/2005/8/layout/hierarchy6"/>
    <dgm:cxn modelId="{0BFC0CBC-F406-4AE4-BF93-7489BD1C9A29}" type="presParOf" srcId="{27D24FD1-A7B7-475C-8911-714A7EF643F5}" destId="{EB1AB65F-3D5B-4FBD-B864-8098A7AAF7EE}" srcOrd="0" destOrd="0" presId="urn:microsoft.com/office/officeart/2005/8/layout/hierarchy6"/>
    <dgm:cxn modelId="{E6371136-6AEC-480B-A7A2-CF0AFD81F8F6}" type="presParOf" srcId="{27D24FD1-A7B7-475C-8911-714A7EF643F5}" destId="{76970463-5DAB-4917-A88B-6455E0E55956}" srcOrd="1" destOrd="0" presId="urn:microsoft.com/office/officeart/2005/8/layout/hierarchy6"/>
    <dgm:cxn modelId="{835BA2FF-3203-4E52-A712-A38945C73741}" type="presParOf" srcId="{C7BD73C7-19BB-413A-8AA7-9E1327D104D2}" destId="{DD91204C-027B-426C-A236-4115FC923850}" srcOrd="4" destOrd="0" presId="urn:microsoft.com/office/officeart/2005/8/layout/hierarchy6"/>
    <dgm:cxn modelId="{4767F8DE-E864-41AC-A42D-EA35561769E9}" type="presParOf" srcId="{C7BD73C7-19BB-413A-8AA7-9E1327D104D2}" destId="{AAEC6A75-0B24-43BB-B4F3-4470A5B3E0F0}" srcOrd="5" destOrd="0" presId="urn:microsoft.com/office/officeart/2005/8/layout/hierarchy6"/>
    <dgm:cxn modelId="{DF38341D-2FBF-4342-A80C-AAC53B34BBF2}" type="presParOf" srcId="{AAEC6A75-0B24-43BB-B4F3-4470A5B3E0F0}" destId="{EC0681CD-5342-4664-B7C1-640228D12BFE}" srcOrd="0" destOrd="0" presId="urn:microsoft.com/office/officeart/2005/8/layout/hierarchy6"/>
    <dgm:cxn modelId="{26AB5179-08B5-4D83-B4B1-AB0803239EE6}" type="presParOf" srcId="{AAEC6A75-0B24-43BB-B4F3-4470A5B3E0F0}" destId="{D6518777-9408-4E13-AF3F-F4000B134F49}" srcOrd="1" destOrd="0" presId="urn:microsoft.com/office/officeart/2005/8/layout/hierarchy6"/>
    <dgm:cxn modelId="{E0076376-6C68-4D27-8C20-1412D1927742}" type="presParOf" srcId="{C7BD73C7-19BB-413A-8AA7-9E1327D104D2}" destId="{B3978A41-62F1-49EB-A807-A5E5CD762EA2}" srcOrd="6" destOrd="0" presId="urn:microsoft.com/office/officeart/2005/8/layout/hierarchy6"/>
    <dgm:cxn modelId="{2AF2ED90-E7D3-4858-A8E0-7B27EF6ABCE3}" type="presParOf" srcId="{C7BD73C7-19BB-413A-8AA7-9E1327D104D2}" destId="{1E7742A8-3F93-403C-8681-C69009865BBB}" srcOrd="7" destOrd="0" presId="urn:microsoft.com/office/officeart/2005/8/layout/hierarchy6"/>
    <dgm:cxn modelId="{D4073DAB-4D50-4909-A0AA-6CD31625C4CB}" type="presParOf" srcId="{1E7742A8-3F93-403C-8681-C69009865BBB}" destId="{AD0BA467-1302-4EF8-A4B8-97D5389C18A5}" srcOrd="0" destOrd="0" presId="urn:microsoft.com/office/officeart/2005/8/layout/hierarchy6"/>
    <dgm:cxn modelId="{AD6F8F77-E4B7-4D9D-967C-856A451A2053}" type="presParOf" srcId="{1E7742A8-3F93-403C-8681-C69009865BBB}" destId="{7E036227-4394-423F-966F-9405C879C01F}" srcOrd="1" destOrd="0" presId="urn:microsoft.com/office/officeart/2005/8/layout/hierarchy6"/>
    <dgm:cxn modelId="{EF2B0861-3D4D-4162-A73A-412B3F258917}" type="presParOf" srcId="{628864BE-6846-452A-BF08-280C7946BEF9}" destId="{CDF6E06C-88FE-42DF-B93E-AF1B605E92F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B9899-BB05-4DD7-B6A3-F155029CD8EE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C93241F-14A3-4B96-8299-6CCD8AADA8E4}">
      <dgm:prSet phldrT="[Текст]"/>
      <dgm:spPr/>
      <dgm:t>
        <a:bodyPr/>
        <a:lstStyle/>
        <a:p>
          <a:r>
            <a:rPr lang="en-US" b="1" u="sng" dirty="0"/>
            <a:t>II </a:t>
          </a:r>
          <a:r>
            <a:rPr lang="ru-RU" b="1" u="sng" dirty="0"/>
            <a:t>СТРУКТУРА</a:t>
          </a:r>
          <a:r>
            <a:rPr lang="ru-RU" b="1" u="none" dirty="0"/>
            <a:t>  Административное</a:t>
          </a:r>
          <a:r>
            <a:rPr lang="ru-RU" b="1" dirty="0"/>
            <a:t> управление</a:t>
          </a:r>
        </a:p>
      </dgm:t>
    </dgm:pt>
    <dgm:pt modelId="{8EBD8747-2287-4307-9202-0BB1A04A631E}" type="parTrans" cxnId="{9C0351E3-9F2C-4066-85E0-42DC017E7496}">
      <dgm:prSet/>
      <dgm:spPr/>
      <dgm:t>
        <a:bodyPr/>
        <a:lstStyle/>
        <a:p>
          <a:endParaRPr lang="ru-RU"/>
        </a:p>
      </dgm:t>
    </dgm:pt>
    <dgm:pt modelId="{526FDD59-AEA3-4FC4-9860-2CAB100ECAB2}" type="sibTrans" cxnId="{9C0351E3-9F2C-4066-85E0-42DC017E7496}">
      <dgm:prSet/>
      <dgm:spPr/>
      <dgm:t>
        <a:bodyPr/>
        <a:lstStyle/>
        <a:p>
          <a:endParaRPr lang="ru-RU"/>
        </a:p>
      </dgm:t>
    </dgm:pt>
    <dgm:pt modelId="{754BB87D-F16B-4E9C-8ACE-9703B0491359}">
      <dgm:prSet phldrT="[Текст]"/>
      <dgm:spPr/>
      <dgm:t>
        <a:bodyPr/>
        <a:lstStyle/>
        <a:p>
          <a:r>
            <a:rPr lang="ru-RU" b="1" dirty="0"/>
            <a:t>Заведующий</a:t>
          </a:r>
        </a:p>
        <a:p>
          <a:r>
            <a:rPr lang="ru-RU" b="1" dirty="0"/>
            <a:t> МДОУ</a:t>
          </a:r>
        </a:p>
      </dgm:t>
    </dgm:pt>
    <dgm:pt modelId="{3E06A8CD-D044-47B4-9034-1C20171D22C8}" type="parTrans" cxnId="{E1FB1AD0-32C8-4DAA-8186-01B235139B53}">
      <dgm:prSet/>
      <dgm:spPr/>
      <dgm:t>
        <a:bodyPr/>
        <a:lstStyle/>
        <a:p>
          <a:endParaRPr lang="ru-RU"/>
        </a:p>
      </dgm:t>
    </dgm:pt>
    <dgm:pt modelId="{76A760BB-7128-4D42-B160-7BC78D041A71}" type="sibTrans" cxnId="{E1FB1AD0-32C8-4DAA-8186-01B235139B53}">
      <dgm:prSet/>
      <dgm:spPr/>
      <dgm:t>
        <a:bodyPr/>
        <a:lstStyle/>
        <a:p>
          <a:endParaRPr lang="ru-RU"/>
        </a:p>
      </dgm:t>
    </dgm:pt>
    <dgm:pt modelId="{2B727D8C-DA87-4FB3-832A-9CEC2770F151}">
      <dgm:prSet phldrT="[Текст]"/>
      <dgm:spPr/>
      <dgm:t>
        <a:bodyPr/>
        <a:lstStyle/>
        <a:p>
          <a:r>
            <a:rPr lang="ru-RU" b="1" dirty="0"/>
            <a:t>Заместитель заведующего по </a:t>
          </a:r>
          <a:r>
            <a:rPr lang="ru-RU" b="1" dirty="0" smtClean="0"/>
            <a:t>АХР</a:t>
          </a:r>
          <a:endParaRPr lang="ru-RU" b="1" dirty="0"/>
        </a:p>
      </dgm:t>
    </dgm:pt>
    <dgm:pt modelId="{6FF00346-22E1-4E2E-BF0A-526FE89C8FA6}" type="parTrans" cxnId="{DD0A8B1F-8998-432B-AB54-AF147E2B87B4}">
      <dgm:prSet/>
      <dgm:spPr/>
      <dgm:t>
        <a:bodyPr/>
        <a:lstStyle/>
        <a:p>
          <a:endParaRPr lang="ru-RU"/>
        </a:p>
      </dgm:t>
    </dgm:pt>
    <dgm:pt modelId="{4B8E65F9-498F-47D9-A112-8B842B627EC4}" type="sibTrans" cxnId="{DD0A8B1F-8998-432B-AB54-AF147E2B87B4}">
      <dgm:prSet/>
      <dgm:spPr/>
      <dgm:t>
        <a:bodyPr/>
        <a:lstStyle/>
        <a:p>
          <a:endParaRPr lang="ru-RU"/>
        </a:p>
      </dgm:t>
    </dgm:pt>
    <dgm:pt modelId="{6C4A78B3-FE69-4578-800A-2DD40DAC2A47}">
      <dgm:prSet phldrT="[Текст]"/>
      <dgm:spPr/>
      <dgm:t>
        <a:bodyPr/>
        <a:lstStyle/>
        <a:p>
          <a:r>
            <a:rPr lang="ru-RU" b="1" dirty="0"/>
            <a:t>Старшие воспитатели</a:t>
          </a:r>
        </a:p>
      </dgm:t>
    </dgm:pt>
    <dgm:pt modelId="{6576EEBD-B70C-41F4-8267-1D88AD28AEA5}" type="parTrans" cxnId="{DD001CB5-BCF3-4DD4-A9A7-4B5CBE455B98}">
      <dgm:prSet/>
      <dgm:spPr/>
      <dgm:t>
        <a:bodyPr/>
        <a:lstStyle/>
        <a:p>
          <a:endParaRPr lang="ru-RU"/>
        </a:p>
      </dgm:t>
    </dgm:pt>
    <dgm:pt modelId="{476A1AD9-BD68-490F-9B9B-ABC444F8D4A7}" type="sibTrans" cxnId="{DD001CB5-BCF3-4DD4-A9A7-4B5CBE455B98}">
      <dgm:prSet/>
      <dgm:spPr/>
      <dgm:t>
        <a:bodyPr/>
        <a:lstStyle/>
        <a:p>
          <a:endParaRPr lang="ru-RU"/>
        </a:p>
      </dgm:t>
    </dgm:pt>
    <dgm:pt modelId="{A18418A2-6ABC-44B8-B835-6C4C05732444}">
      <dgm:prSet/>
      <dgm:spPr/>
      <dgm:t>
        <a:bodyPr/>
        <a:lstStyle/>
        <a:p>
          <a:r>
            <a:rPr lang="ru-RU" b="1" dirty="0" smtClean="0"/>
            <a:t>Воспитатель</a:t>
          </a:r>
          <a:r>
            <a:rPr lang="ru-RU" b="1" baseline="0" dirty="0" smtClean="0"/>
            <a:t> (специалист по работе с семьей)</a:t>
          </a:r>
          <a:endParaRPr lang="ru-RU" b="1" dirty="0"/>
        </a:p>
      </dgm:t>
    </dgm:pt>
    <dgm:pt modelId="{E4B5C21A-BF9B-4117-9C01-4C965487AEE8}" type="parTrans" cxnId="{1AC33BF8-25CA-4314-8513-7906F7F32F09}">
      <dgm:prSet/>
      <dgm:spPr/>
      <dgm:t>
        <a:bodyPr/>
        <a:lstStyle/>
        <a:p>
          <a:endParaRPr lang="ru-RU"/>
        </a:p>
      </dgm:t>
    </dgm:pt>
    <dgm:pt modelId="{0F13CE58-8EC7-4329-8388-3D04E04C18A1}" type="sibTrans" cxnId="{1AC33BF8-25CA-4314-8513-7906F7F32F09}">
      <dgm:prSet/>
      <dgm:spPr/>
      <dgm:t>
        <a:bodyPr/>
        <a:lstStyle/>
        <a:p>
          <a:endParaRPr lang="ru-RU"/>
        </a:p>
      </dgm:t>
    </dgm:pt>
    <dgm:pt modelId="{A10631FA-0EFA-4803-B099-D56F793F95CE}">
      <dgm:prSet/>
      <dgm:spPr/>
      <dgm:t>
        <a:bodyPr/>
        <a:lstStyle/>
        <a:p>
          <a:r>
            <a:rPr lang="ru-RU" b="1" dirty="0"/>
            <a:t>Старшая медсестра</a:t>
          </a:r>
        </a:p>
      </dgm:t>
    </dgm:pt>
    <dgm:pt modelId="{D0126861-FA1C-4AE4-A9BB-894BB0D8726F}" type="sibTrans" cxnId="{30C32667-D424-42A0-A3AB-EF251A9AE923}">
      <dgm:prSet/>
      <dgm:spPr/>
      <dgm:t>
        <a:bodyPr/>
        <a:lstStyle/>
        <a:p>
          <a:endParaRPr lang="ru-RU"/>
        </a:p>
      </dgm:t>
    </dgm:pt>
    <dgm:pt modelId="{1C47C076-3F76-4F3E-A6DA-5FBBBAEAB976}" type="parTrans" cxnId="{30C32667-D424-42A0-A3AB-EF251A9AE923}">
      <dgm:prSet/>
      <dgm:spPr/>
      <dgm:t>
        <a:bodyPr/>
        <a:lstStyle/>
        <a:p>
          <a:endParaRPr lang="ru-RU"/>
        </a:p>
      </dgm:t>
    </dgm:pt>
    <dgm:pt modelId="{56EFDBC2-53E6-4D41-8048-956E667F253E}" type="pres">
      <dgm:prSet presAssocID="{EC4B9899-BB05-4DD7-B6A3-F155029CD8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CD4B7-DAAF-4321-AB85-88756EEE3F75}" type="pres">
      <dgm:prSet presAssocID="{EC4B9899-BB05-4DD7-B6A3-F155029CD8EE}" presName="hierFlow" presStyleCnt="0"/>
      <dgm:spPr/>
    </dgm:pt>
    <dgm:pt modelId="{81D99B2A-2E01-40DB-942D-BFC3A2B70E76}" type="pres">
      <dgm:prSet presAssocID="{EC4B9899-BB05-4DD7-B6A3-F155029CD8E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C61AFC2-FDB4-4417-97F6-F7BF108F686C}" type="pres">
      <dgm:prSet presAssocID="{CC93241F-14A3-4B96-8299-6CCD8AADA8E4}" presName="Name14" presStyleCnt="0"/>
      <dgm:spPr/>
    </dgm:pt>
    <dgm:pt modelId="{F18956F7-48C2-4EB1-9B6C-5D6A29CAA819}" type="pres">
      <dgm:prSet presAssocID="{CC93241F-14A3-4B96-8299-6CCD8AADA8E4}" presName="level1Shape" presStyleLbl="node0" presStyleIdx="0" presStyleCnt="1" custScaleX="121179" custScaleY="102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C1CF2-B78A-4CB6-90C7-17783ACF8366}" type="pres">
      <dgm:prSet presAssocID="{CC93241F-14A3-4B96-8299-6CCD8AADA8E4}" presName="hierChild2" presStyleCnt="0"/>
      <dgm:spPr/>
    </dgm:pt>
    <dgm:pt modelId="{66A0CF46-A26B-4F7F-B0F9-4559205BACCA}" type="pres">
      <dgm:prSet presAssocID="{3E06A8CD-D044-47B4-9034-1C20171D22C8}" presName="Name19" presStyleLbl="parChTrans1D2" presStyleIdx="0" presStyleCnt="1"/>
      <dgm:spPr/>
      <dgm:t>
        <a:bodyPr/>
        <a:lstStyle/>
        <a:p>
          <a:endParaRPr lang="ru-RU"/>
        </a:p>
      </dgm:t>
    </dgm:pt>
    <dgm:pt modelId="{E4FE3FD2-9F0E-4B44-91F4-9815A2375AF3}" type="pres">
      <dgm:prSet presAssocID="{754BB87D-F16B-4E9C-8ACE-9703B0491359}" presName="Name21" presStyleCnt="0"/>
      <dgm:spPr/>
    </dgm:pt>
    <dgm:pt modelId="{12861CA4-2369-4F11-9E2E-2A8F738722E9}" type="pres">
      <dgm:prSet presAssocID="{754BB87D-F16B-4E9C-8ACE-9703B0491359}" presName="level2Shape" presStyleLbl="node2" presStyleIdx="0" presStyleCnt="1" custScaleX="159506" custScaleY="81930"/>
      <dgm:spPr/>
      <dgm:t>
        <a:bodyPr/>
        <a:lstStyle/>
        <a:p>
          <a:endParaRPr lang="ru-RU"/>
        </a:p>
      </dgm:t>
    </dgm:pt>
    <dgm:pt modelId="{8798EF69-12CA-4033-93DB-E22C35C19DD6}" type="pres">
      <dgm:prSet presAssocID="{754BB87D-F16B-4E9C-8ACE-9703B0491359}" presName="hierChild3" presStyleCnt="0"/>
      <dgm:spPr/>
    </dgm:pt>
    <dgm:pt modelId="{A2EA7182-694A-4683-AD8A-1F88AC7781CE}" type="pres">
      <dgm:prSet presAssocID="{6FF00346-22E1-4E2E-BF0A-526FE89C8FA6}" presName="Name19" presStyleLbl="parChTrans1D3" presStyleIdx="0" presStyleCnt="4"/>
      <dgm:spPr/>
      <dgm:t>
        <a:bodyPr/>
        <a:lstStyle/>
        <a:p>
          <a:endParaRPr lang="ru-RU"/>
        </a:p>
      </dgm:t>
    </dgm:pt>
    <dgm:pt modelId="{188F12A9-EED3-4BC8-8702-64250B9496F0}" type="pres">
      <dgm:prSet presAssocID="{2B727D8C-DA87-4FB3-832A-9CEC2770F151}" presName="Name21" presStyleCnt="0"/>
      <dgm:spPr/>
    </dgm:pt>
    <dgm:pt modelId="{9F430DDA-674B-4E1B-A053-D35BE4272FE9}" type="pres">
      <dgm:prSet presAssocID="{2B727D8C-DA87-4FB3-832A-9CEC2770F151}" presName="level2Shape" presStyleLbl="node3" presStyleIdx="0" presStyleCnt="4"/>
      <dgm:spPr/>
      <dgm:t>
        <a:bodyPr/>
        <a:lstStyle/>
        <a:p>
          <a:endParaRPr lang="ru-RU"/>
        </a:p>
      </dgm:t>
    </dgm:pt>
    <dgm:pt modelId="{36CBBDA4-07F2-4E93-899E-055B29E19ED1}" type="pres">
      <dgm:prSet presAssocID="{2B727D8C-DA87-4FB3-832A-9CEC2770F151}" presName="hierChild3" presStyleCnt="0"/>
      <dgm:spPr/>
    </dgm:pt>
    <dgm:pt modelId="{97BA6BDE-7DE4-4FFC-8BB1-42B4062855BE}" type="pres">
      <dgm:prSet presAssocID="{6576EEBD-B70C-41F4-8267-1D88AD28AEA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5A2510A4-0F01-484D-B330-B6D92A7F3CC8}" type="pres">
      <dgm:prSet presAssocID="{6C4A78B3-FE69-4578-800A-2DD40DAC2A47}" presName="Name21" presStyleCnt="0"/>
      <dgm:spPr/>
    </dgm:pt>
    <dgm:pt modelId="{4C07AF7A-7B78-48E2-9C64-5245E99D4621}" type="pres">
      <dgm:prSet presAssocID="{6C4A78B3-FE69-4578-800A-2DD40DAC2A47}" presName="level2Shape" presStyleLbl="node3" presStyleIdx="1" presStyleCnt="4"/>
      <dgm:spPr/>
      <dgm:t>
        <a:bodyPr/>
        <a:lstStyle/>
        <a:p>
          <a:endParaRPr lang="ru-RU"/>
        </a:p>
      </dgm:t>
    </dgm:pt>
    <dgm:pt modelId="{190CFD4F-D9DA-44DA-8AB3-DD365452A177}" type="pres">
      <dgm:prSet presAssocID="{6C4A78B3-FE69-4578-800A-2DD40DAC2A47}" presName="hierChild3" presStyleCnt="0"/>
      <dgm:spPr/>
    </dgm:pt>
    <dgm:pt modelId="{1DA4A7C4-7422-4BD9-A590-14370FCCBE12}" type="pres">
      <dgm:prSet presAssocID="{E4B5C21A-BF9B-4117-9C01-4C965487AEE8}" presName="Name19" presStyleLbl="parChTrans1D3" presStyleIdx="2" presStyleCnt="4"/>
      <dgm:spPr/>
      <dgm:t>
        <a:bodyPr/>
        <a:lstStyle/>
        <a:p>
          <a:endParaRPr lang="ru-RU"/>
        </a:p>
      </dgm:t>
    </dgm:pt>
    <dgm:pt modelId="{365FA1C0-D5F5-4064-B280-8358703CA3E4}" type="pres">
      <dgm:prSet presAssocID="{A18418A2-6ABC-44B8-B835-6C4C05732444}" presName="Name21" presStyleCnt="0"/>
      <dgm:spPr/>
    </dgm:pt>
    <dgm:pt modelId="{9E56C8DC-132F-4051-BCC5-807D4F6D03FC}" type="pres">
      <dgm:prSet presAssocID="{A18418A2-6ABC-44B8-B835-6C4C05732444}" presName="level2Shape" presStyleLbl="node3" presStyleIdx="2" presStyleCnt="4"/>
      <dgm:spPr/>
      <dgm:t>
        <a:bodyPr/>
        <a:lstStyle/>
        <a:p>
          <a:endParaRPr lang="ru-RU"/>
        </a:p>
      </dgm:t>
    </dgm:pt>
    <dgm:pt modelId="{31F245A4-CA9C-45E2-BEDA-7721BB9F00E0}" type="pres">
      <dgm:prSet presAssocID="{A18418A2-6ABC-44B8-B835-6C4C05732444}" presName="hierChild3" presStyleCnt="0"/>
      <dgm:spPr/>
    </dgm:pt>
    <dgm:pt modelId="{EFA32CCF-C187-4B93-B585-6570066D6179}" type="pres">
      <dgm:prSet presAssocID="{1C47C076-3F76-4F3E-A6DA-5FBBBAEAB976}" presName="Name19" presStyleLbl="parChTrans1D3" presStyleIdx="3" presStyleCnt="4"/>
      <dgm:spPr/>
      <dgm:t>
        <a:bodyPr/>
        <a:lstStyle/>
        <a:p>
          <a:endParaRPr lang="ru-RU"/>
        </a:p>
      </dgm:t>
    </dgm:pt>
    <dgm:pt modelId="{19ADD59A-3149-4623-AD71-34851D35BA46}" type="pres">
      <dgm:prSet presAssocID="{A10631FA-0EFA-4803-B099-D56F793F95CE}" presName="Name21" presStyleCnt="0"/>
      <dgm:spPr/>
    </dgm:pt>
    <dgm:pt modelId="{58E9685B-6788-446F-8F14-7C361282593E}" type="pres">
      <dgm:prSet presAssocID="{A10631FA-0EFA-4803-B099-D56F793F95CE}" presName="level2Shape" presStyleLbl="node3" presStyleIdx="3" presStyleCnt="4"/>
      <dgm:spPr/>
      <dgm:t>
        <a:bodyPr/>
        <a:lstStyle/>
        <a:p>
          <a:endParaRPr lang="ru-RU"/>
        </a:p>
      </dgm:t>
    </dgm:pt>
    <dgm:pt modelId="{870C4AAC-D5DD-422F-A224-3F75CE1A1E3A}" type="pres">
      <dgm:prSet presAssocID="{A10631FA-0EFA-4803-B099-D56F793F95CE}" presName="hierChild3" presStyleCnt="0"/>
      <dgm:spPr/>
    </dgm:pt>
    <dgm:pt modelId="{3BA42F0A-A10E-43B7-94F5-FA7F300629E5}" type="pres">
      <dgm:prSet presAssocID="{EC4B9899-BB05-4DD7-B6A3-F155029CD8EE}" presName="bgShapesFlow" presStyleCnt="0"/>
      <dgm:spPr/>
    </dgm:pt>
  </dgm:ptLst>
  <dgm:cxnLst>
    <dgm:cxn modelId="{0476B304-1937-4297-AFBF-D2A800B4DD4E}" type="presOf" srcId="{754BB87D-F16B-4E9C-8ACE-9703B0491359}" destId="{12861CA4-2369-4F11-9E2E-2A8F738722E9}" srcOrd="0" destOrd="0" presId="urn:microsoft.com/office/officeart/2005/8/layout/hierarchy6"/>
    <dgm:cxn modelId="{85FDC842-9C1D-4A78-81EA-326509714FB0}" type="presOf" srcId="{E4B5C21A-BF9B-4117-9C01-4C965487AEE8}" destId="{1DA4A7C4-7422-4BD9-A590-14370FCCBE12}" srcOrd="0" destOrd="0" presId="urn:microsoft.com/office/officeart/2005/8/layout/hierarchy6"/>
    <dgm:cxn modelId="{DD0A8B1F-8998-432B-AB54-AF147E2B87B4}" srcId="{754BB87D-F16B-4E9C-8ACE-9703B0491359}" destId="{2B727D8C-DA87-4FB3-832A-9CEC2770F151}" srcOrd="0" destOrd="0" parTransId="{6FF00346-22E1-4E2E-BF0A-526FE89C8FA6}" sibTransId="{4B8E65F9-498F-47D9-A112-8B842B627EC4}"/>
    <dgm:cxn modelId="{E1FB1AD0-32C8-4DAA-8186-01B235139B53}" srcId="{CC93241F-14A3-4B96-8299-6CCD8AADA8E4}" destId="{754BB87D-F16B-4E9C-8ACE-9703B0491359}" srcOrd="0" destOrd="0" parTransId="{3E06A8CD-D044-47B4-9034-1C20171D22C8}" sibTransId="{76A760BB-7128-4D42-B160-7BC78D041A71}"/>
    <dgm:cxn modelId="{B2F5AB14-2AA2-4E2C-96E1-E27147C3D00E}" type="presOf" srcId="{CC93241F-14A3-4B96-8299-6CCD8AADA8E4}" destId="{F18956F7-48C2-4EB1-9B6C-5D6A29CAA819}" srcOrd="0" destOrd="0" presId="urn:microsoft.com/office/officeart/2005/8/layout/hierarchy6"/>
    <dgm:cxn modelId="{40327E0F-967F-4F37-929E-61A3BE5CDA39}" type="presOf" srcId="{6FF00346-22E1-4E2E-BF0A-526FE89C8FA6}" destId="{A2EA7182-694A-4683-AD8A-1F88AC7781CE}" srcOrd="0" destOrd="0" presId="urn:microsoft.com/office/officeart/2005/8/layout/hierarchy6"/>
    <dgm:cxn modelId="{1AC33BF8-25CA-4314-8513-7906F7F32F09}" srcId="{754BB87D-F16B-4E9C-8ACE-9703B0491359}" destId="{A18418A2-6ABC-44B8-B835-6C4C05732444}" srcOrd="2" destOrd="0" parTransId="{E4B5C21A-BF9B-4117-9C01-4C965487AEE8}" sibTransId="{0F13CE58-8EC7-4329-8388-3D04E04C18A1}"/>
    <dgm:cxn modelId="{C621A752-51DB-4E8D-8B93-0D95383CFC27}" type="presOf" srcId="{6576EEBD-B70C-41F4-8267-1D88AD28AEA5}" destId="{97BA6BDE-7DE4-4FFC-8BB1-42B4062855BE}" srcOrd="0" destOrd="0" presId="urn:microsoft.com/office/officeart/2005/8/layout/hierarchy6"/>
    <dgm:cxn modelId="{B9F9CE38-333D-427F-9B5A-A7305888AE24}" type="presOf" srcId="{A10631FA-0EFA-4803-B099-D56F793F95CE}" destId="{58E9685B-6788-446F-8F14-7C361282593E}" srcOrd="0" destOrd="0" presId="urn:microsoft.com/office/officeart/2005/8/layout/hierarchy6"/>
    <dgm:cxn modelId="{364BFCE3-7589-4D8F-8927-B9846CD56501}" type="presOf" srcId="{A18418A2-6ABC-44B8-B835-6C4C05732444}" destId="{9E56C8DC-132F-4051-BCC5-807D4F6D03FC}" srcOrd="0" destOrd="0" presId="urn:microsoft.com/office/officeart/2005/8/layout/hierarchy6"/>
    <dgm:cxn modelId="{945CB551-AF07-4CA1-B8A6-C56D1E6326D1}" type="presOf" srcId="{1C47C076-3F76-4F3E-A6DA-5FBBBAEAB976}" destId="{EFA32CCF-C187-4B93-B585-6570066D6179}" srcOrd="0" destOrd="0" presId="urn:microsoft.com/office/officeart/2005/8/layout/hierarchy6"/>
    <dgm:cxn modelId="{2F5F5A4C-27B4-4B42-92BE-D0232899092E}" type="presOf" srcId="{3E06A8CD-D044-47B4-9034-1C20171D22C8}" destId="{66A0CF46-A26B-4F7F-B0F9-4559205BACCA}" srcOrd="0" destOrd="0" presId="urn:microsoft.com/office/officeart/2005/8/layout/hierarchy6"/>
    <dgm:cxn modelId="{9C0351E3-9F2C-4066-85E0-42DC017E7496}" srcId="{EC4B9899-BB05-4DD7-B6A3-F155029CD8EE}" destId="{CC93241F-14A3-4B96-8299-6CCD8AADA8E4}" srcOrd="0" destOrd="0" parTransId="{8EBD8747-2287-4307-9202-0BB1A04A631E}" sibTransId="{526FDD59-AEA3-4FC4-9860-2CAB100ECAB2}"/>
    <dgm:cxn modelId="{E2BFC080-4404-4DBE-BE17-F668397F807E}" type="presOf" srcId="{EC4B9899-BB05-4DD7-B6A3-F155029CD8EE}" destId="{56EFDBC2-53E6-4D41-8048-956E667F253E}" srcOrd="0" destOrd="0" presId="urn:microsoft.com/office/officeart/2005/8/layout/hierarchy6"/>
    <dgm:cxn modelId="{DD001CB5-BCF3-4DD4-A9A7-4B5CBE455B98}" srcId="{754BB87D-F16B-4E9C-8ACE-9703B0491359}" destId="{6C4A78B3-FE69-4578-800A-2DD40DAC2A47}" srcOrd="1" destOrd="0" parTransId="{6576EEBD-B70C-41F4-8267-1D88AD28AEA5}" sibTransId="{476A1AD9-BD68-490F-9B9B-ABC444F8D4A7}"/>
    <dgm:cxn modelId="{AAC599B7-B3BD-444D-AB4E-5A15D172B1C6}" type="presOf" srcId="{6C4A78B3-FE69-4578-800A-2DD40DAC2A47}" destId="{4C07AF7A-7B78-48E2-9C64-5245E99D4621}" srcOrd="0" destOrd="0" presId="urn:microsoft.com/office/officeart/2005/8/layout/hierarchy6"/>
    <dgm:cxn modelId="{30C32667-D424-42A0-A3AB-EF251A9AE923}" srcId="{754BB87D-F16B-4E9C-8ACE-9703B0491359}" destId="{A10631FA-0EFA-4803-B099-D56F793F95CE}" srcOrd="3" destOrd="0" parTransId="{1C47C076-3F76-4F3E-A6DA-5FBBBAEAB976}" sibTransId="{D0126861-FA1C-4AE4-A9BB-894BB0D8726F}"/>
    <dgm:cxn modelId="{6FCD0CB1-24EF-483A-852C-8BB529313D02}" type="presOf" srcId="{2B727D8C-DA87-4FB3-832A-9CEC2770F151}" destId="{9F430DDA-674B-4E1B-A053-D35BE4272FE9}" srcOrd="0" destOrd="0" presId="urn:microsoft.com/office/officeart/2005/8/layout/hierarchy6"/>
    <dgm:cxn modelId="{2E0F53BA-E221-449A-AAFD-BBFDDF351D6F}" type="presParOf" srcId="{56EFDBC2-53E6-4D41-8048-956E667F253E}" destId="{D3BCD4B7-DAAF-4321-AB85-88756EEE3F75}" srcOrd="0" destOrd="0" presId="urn:microsoft.com/office/officeart/2005/8/layout/hierarchy6"/>
    <dgm:cxn modelId="{47BBCB7A-3402-4F1F-A4EE-C5A7D77A3B56}" type="presParOf" srcId="{D3BCD4B7-DAAF-4321-AB85-88756EEE3F75}" destId="{81D99B2A-2E01-40DB-942D-BFC3A2B70E76}" srcOrd="0" destOrd="0" presId="urn:microsoft.com/office/officeart/2005/8/layout/hierarchy6"/>
    <dgm:cxn modelId="{24CDD902-ADE3-4F55-8F69-88F29E2B82EB}" type="presParOf" srcId="{81D99B2A-2E01-40DB-942D-BFC3A2B70E76}" destId="{6C61AFC2-FDB4-4417-97F6-F7BF108F686C}" srcOrd="0" destOrd="0" presId="urn:microsoft.com/office/officeart/2005/8/layout/hierarchy6"/>
    <dgm:cxn modelId="{21A3A817-EAD7-491F-B59F-5001CF995A88}" type="presParOf" srcId="{6C61AFC2-FDB4-4417-97F6-F7BF108F686C}" destId="{F18956F7-48C2-4EB1-9B6C-5D6A29CAA819}" srcOrd="0" destOrd="0" presId="urn:microsoft.com/office/officeart/2005/8/layout/hierarchy6"/>
    <dgm:cxn modelId="{09F32064-1831-46F0-9F16-B35026C9B63C}" type="presParOf" srcId="{6C61AFC2-FDB4-4417-97F6-F7BF108F686C}" destId="{778C1CF2-B78A-4CB6-90C7-17783ACF8366}" srcOrd="1" destOrd="0" presId="urn:microsoft.com/office/officeart/2005/8/layout/hierarchy6"/>
    <dgm:cxn modelId="{948EC7C7-293A-458E-82F4-B5CA0430DC72}" type="presParOf" srcId="{778C1CF2-B78A-4CB6-90C7-17783ACF8366}" destId="{66A0CF46-A26B-4F7F-B0F9-4559205BACCA}" srcOrd="0" destOrd="0" presId="urn:microsoft.com/office/officeart/2005/8/layout/hierarchy6"/>
    <dgm:cxn modelId="{935910F4-0122-4F8B-B3B9-36CA1801FD98}" type="presParOf" srcId="{778C1CF2-B78A-4CB6-90C7-17783ACF8366}" destId="{E4FE3FD2-9F0E-4B44-91F4-9815A2375AF3}" srcOrd="1" destOrd="0" presId="urn:microsoft.com/office/officeart/2005/8/layout/hierarchy6"/>
    <dgm:cxn modelId="{D784CD56-014E-48D3-88E7-6D2B0DCFF1DE}" type="presParOf" srcId="{E4FE3FD2-9F0E-4B44-91F4-9815A2375AF3}" destId="{12861CA4-2369-4F11-9E2E-2A8F738722E9}" srcOrd="0" destOrd="0" presId="urn:microsoft.com/office/officeart/2005/8/layout/hierarchy6"/>
    <dgm:cxn modelId="{8B733952-7FA1-4C99-88B2-9EAA39BA0482}" type="presParOf" srcId="{E4FE3FD2-9F0E-4B44-91F4-9815A2375AF3}" destId="{8798EF69-12CA-4033-93DB-E22C35C19DD6}" srcOrd="1" destOrd="0" presId="urn:microsoft.com/office/officeart/2005/8/layout/hierarchy6"/>
    <dgm:cxn modelId="{BE0D19C4-4001-4CC5-8721-671911EA9D4F}" type="presParOf" srcId="{8798EF69-12CA-4033-93DB-E22C35C19DD6}" destId="{A2EA7182-694A-4683-AD8A-1F88AC7781CE}" srcOrd="0" destOrd="0" presId="urn:microsoft.com/office/officeart/2005/8/layout/hierarchy6"/>
    <dgm:cxn modelId="{7C1DAACB-D1A2-4C04-998F-C7A19E61E99A}" type="presParOf" srcId="{8798EF69-12CA-4033-93DB-E22C35C19DD6}" destId="{188F12A9-EED3-4BC8-8702-64250B9496F0}" srcOrd="1" destOrd="0" presId="urn:microsoft.com/office/officeart/2005/8/layout/hierarchy6"/>
    <dgm:cxn modelId="{5BE83677-B259-42C0-B68A-B788D92B425B}" type="presParOf" srcId="{188F12A9-EED3-4BC8-8702-64250B9496F0}" destId="{9F430DDA-674B-4E1B-A053-D35BE4272FE9}" srcOrd="0" destOrd="0" presId="urn:microsoft.com/office/officeart/2005/8/layout/hierarchy6"/>
    <dgm:cxn modelId="{6305337A-4A01-400E-95EC-BCAC9E1E618B}" type="presParOf" srcId="{188F12A9-EED3-4BC8-8702-64250B9496F0}" destId="{36CBBDA4-07F2-4E93-899E-055B29E19ED1}" srcOrd="1" destOrd="0" presId="urn:microsoft.com/office/officeart/2005/8/layout/hierarchy6"/>
    <dgm:cxn modelId="{7348D5B7-414F-4FD6-B8E0-F8A5CF8967EA}" type="presParOf" srcId="{8798EF69-12CA-4033-93DB-E22C35C19DD6}" destId="{97BA6BDE-7DE4-4FFC-8BB1-42B4062855BE}" srcOrd="2" destOrd="0" presId="urn:microsoft.com/office/officeart/2005/8/layout/hierarchy6"/>
    <dgm:cxn modelId="{ED183D52-D38F-4864-A3B3-00DEC8EA94E8}" type="presParOf" srcId="{8798EF69-12CA-4033-93DB-E22C35C19DD6}" destId="{5A2510A4-0F01-484D-B330-B6D92A7F3CC8}" srcOrd="3" destOrd="0" presId="urn:microsoft.com/office/officeart/2005/8/layout/hierarchy6"/>
    <dgm:cxn modelId="{DBBD0AD1-AEC8-4774-A79C-5DD92AA91C60}" type="presParOf" srcId="{5A2510A4-0F01-484D-B330-B6D92A7F3CC8}" destId="{4C07AF7A-7B78-48E2-9C64-5245E99D4621}" srcOrd="0" destOrd="0" presId="urn:microsoft.com/office/officeart/2005/8/layout/hierarchy6"/>
    <dgm:cxn modelId="{B5A28042-A8E7-43AC-BB3E-902FEAA912B8}" type="presParOf" srcId="{5A2510A4-0F01-484D-B330-B6D92A7F3CC8}" destId="{190CFD4F-D9DA-44DA-8AB3-DD365452A177}" srcOrd="1" destOrd="0" presId="urn:microsoft.com/office/officeart/2005/8/layout/hierarchy6"/>
    <dgm:cxn modelId="{D46D7485-E273-4ACA-85DB-41489B4C0F9E}" type="presParOf" srcId="{8798EF69-12CA-4033-93DB-E22C35C19DD6}" destId="{1DA4A7C4-7422-4BD9-A590-14370FCCBE12}" srcOrd="4" destOrd="0" presId="urn:microsoft.com/office/officeart/2005/8/layout/hierarchy6"/>
    <dgm:cxn modelId="{1F184F07-B936-40EB-B23F-496156AA8F36}" type="presParOf" srcId="{8798EF69-12CA-4033-93DB-E22C35C19DD6}" destId="{365FA1C0-D5F5-4064-B280-8358703CA3E4}" srcOrd="5" destOrd="0" presId="urn:microsoft.com/office/officeart/2005/8/layout/hierarchy6"/>
    <dgm:cxn modelId="{63FE7764-8138-4A2E-AAF8-4CAAA4E07EEA}" type="presParOf" srcId="{365FA1C0-D5F5-4064-B280-8358703CA3E4}" destId="{9E56C8DC-132F-4051-BCC5-807D4F6D03FC}" srcOrd="0" destOrd="0" presId="urn:microsoft.com/office/officeart/2005/8/layout/hierarchy6"/>
    <dgm:cxn modelId="{20B7472F-1F6A-4F70-975A-647956BF1834}" type="presParOf" srcId="{365FA1C0-D5F5-4064-B280-8358703CA3E4}" destId="{31F245A4-CA9C-45E2-BEDA-7721BB9F00E0}" srcOrd="1" destOrd="0" presId="urn:microsoft.com/office/officeart/2005/8/layout/hierarchy6"/>
    <dgm:cxn modelId="{7C02AC49-CAB2-46DB-A540-5E4ED397D1CB}" type="presParOf" srcId="{8798EF69-12CA-4033-93DB-E22C35C19DD6}" destId="{EFA32CCF-C187-4B93-B585-6570066D6179}" srcOrd="6" destOrd="0" presId="urn:microsoft.com/office/officeart/2005/8/layout/hierarchy6"/>
    <dgm:cxn modelId="{E55BBDAC-7500-456D-889F-26D0F37B1E47}" type="presParOf" srcId="{8798EF69-12CA-4033-93DB-E22C35C19DD6}" destId="{19ADD59A-3149-4623-AD71-34851D35BA46}" srcOrd="7" destOrd="0" presId="urn:microsoft.com/office/officeart/2005/8/layout/hierarchy6"/>
    <dgm:cxn modelId="{D96F697E-E621-47EC-89C7-A70ECC93CDD5}" type="presParOf" srcId="{19ADD59A-3149-4623-AD71-34851D35BA46}" destId="{58E9685B-6788-446F-8F14-7C361282593E}" srcOrd="0" destOrd="0" presId="urn:microsoft.com/office/officeart/2005/8/layout/hierarchy6"/>
    <dgm:cxn modelId="{5A5648C3-660E-48A0-93A8-E9847862257A}" type="presParOf" srcId="{19ADD59A-3149-4623-AD71-34851D35BA46}" destId="{870C4AAC-D5DD-422F-A224-3F75CE1A1E3A}" srcOrd="1" destOrd="0" presId="urn:microsoft.com/office/officeart/2005/8/layout/hierarchy6"/>
    <dgm:cxn modelId="{F1F1E51D-667A-4315-9512-151E772B1E4F}" type="presParOf" srcId="{56EFDBC2-53E6-4D41-8048-956E667F253E}" destId="{3BA42F0A-A10E-43B7-94F5-FA7F300629E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A2458A-6A36-4777-9A7F-8F2559B53558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BDBF0C-6647-42DB-A066-13B1D353A0F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73A8D"/>
              </a:solidFill>
            </a:rPr>
            <a:t>Качественные изменения в </a:t>
          </a:r>
          <a:r>
            <a:rPr lang="ru-RU" sz="1400" b="1" dirty="0" smtClean="0">
              <a:solidFill>
                <a:srgbClr val="173A8D"/>
              </a:solidFill>
            </a:rPr>
            <a:t>ООП, АООП </a:t>
          </a:r>
          <a:r>
            <a:rPr lang="ru-RU" sz="1400" b="1" dirty="0">
              <a:solidFill>
                <a:srgbClr val="173A8D"/>
              </a:solidFill>
            </a:rPr>
            <a:t>МДОУ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73A8D"/>
              </a:solidFill>
            </a:rPr>
            <a:t> «Детский сад № 209».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1EC8EB2F-E6D5-44FC-8AD3-3B0F32B53C3B}" type="parTrans" cxnId="{DD4134B4-0617-4080-B8B7-FC86568F17C9}">
      <dgm:prSet/>
      <dgm:spPr/>
      <dgm:t>
        <a:bodyPr/>
        <a:lstStyle/>
        <a:p>
          <a:endParaRPr lang="ru-RU"/>
        </a:p>
      </dgm:t>
    </dgm:pt>
    <dgm:pt modelId="{8CF34180-264A-4C63-A711-0FD3C604CA44}" type="sibTrans" cxnId="{DD4134B4-0617-4080-B8B7-FC86568F17C9}">
      <dgm:prSet/>
      <dgm:spPr/>
      <dgm:t>
        <a:bodyPr/>
        <a:lstStyle/>
        <a:p>
          <a:endParaRPr lang="ru-RU"/>
        </a:p>
      </dgm:t>
    </dgm:pt>
    <dgm:pt modelId="{1B74F7D2-4553-4EC9-9C11-22C7298487E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>
              <a:solidFill>
                <a:srgbClr val="173A8D"/>
              </a:solidFill>
            </a:rPr>
            <a:t>Участие в </a:t>
          </a:r>
          <a:r>
            <a:rPr lang="ru-RU" sz="1000" b="1" i="1" dirty="0">
              <a:solidFill>
                <a:srgbClr val="173A8D"/>
              </a:solidFill>
            </a:rPr>
            <a:t>инновационных проектах</a:t>
          </a:r>
          <a:r>
            <a:rPr lang="ru-RU" sz="1000" b="1" dirty="0">
              <a:solidFill>
                <a:srgbClr val="173A8D"/>
              </a:solidFill>
            </a:rPr>
            <a:t>: .Базовая площадка кафедры инклюзивного образования  ГОАУ ДПО ЯО «Институт развития образования» по направлению «Разработка и  реализация адаптированных образовательных программ как основа получения качественного образования детьми с нарушением интеллекта».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AC8354FD-8257-4C07-8B9F-805849F33349}" type="parTrans" cxnId="{691052B6-C0A8-4257-A346-4A3E0EB1F7B7}">
      <dgm:prSet/>
      <dgm:spPr/>
      <dgm:t>
        <a:bodyPr/>
        <a:lstStyle/>
        <a:p>
          <a:endParaRPr lang="ru-RU"/>
        </a:p>
      </dgm:t>
    </dgm:pt>
    <dgm:pt modelId="{BF096BE4-71F2-44CA-872B-6974921BDC83}" type="sibTrans" cxnId="{691052B6-C0A8-4257-A346-4A3E0EB1F7B7}">
      <dgm:prSet/>
      <dgm:spPr/>
      <dgm:t>
        <a:bodyPr/>
        <a:lstStyle/>
        <a:p>
          <a:endParaRPr lang="ru-RU"/>
        </a:p>
      </dgm:t>
    </dgm:pt>
    <dgm:pt modelId="{3F3EE1CE-B96F-41E0-8A64-271C200CF191}">
      <dgm:prSet custT="1"/>
      <dgm:spPr/>
      <dgm:t>
        <a:bodyPr/>
        <a:lstStyle/>
        <a:p>
          <a:endParaRPr lang="ru-RU" sz="800" dirty="0"/>
        </a:p>
        <a:p>
          <a:r>
            <a:rPr lang="ru-RU" sz="900" b="1" dirty="0">
              <a:solidFill>
                <a:srgbClr val="173A8D"/>
              </a:solidFill>
            </a:rPr>
            <a:t>Обеспечение условий для внедрения и реализации инновационных педагогических технологий в рамках инклюзивного образовательного пространства: «Формирование социального взаимодействия у детей дошкольного возраста  через организацию партнерской проектной деятельности педагогов групп различной направленности в рамках инклюзивного пространства ДОУ».</a:t>
          </a:r>
        </a:p>
        <a:p>
          <a:endParaRPr lang="ru-RU" sz="900" dirty="0"/>
        </a:p>
      </dgm:t>
    </dgm:pt>
    <dgm:pt modelId="{1CAAA189-C3B5-40DC-B9CE-4ADE257D5C1A}" type="parTrans" cxnId="{C875322A-E07F-4BDC-89D6-A8A88CAA0EF2}">
      <dgm:prSet/>
      <dgm:spPr/>
      <dgm:t>
        <a:bodyPr/>
        <a:lstStyle/>
        <a:p>
          <a:endParaRPr lang="ru-RU"/>
        </a:p>
      </dgm:t>
    </dgm:pt>
    <dgm:pt modelId="{A02C7EAF-9525-4587-A11F-BD6807EB9E7A}" type="sibTrans" cxnId="{C875322A-E07F-4BDC-89D6-A8A88CAA0EF2}">
      <dgm:prSet/>
      <dgm:spPr/>
      <dgm:t>
        <a:bodyPr/>
        <a:lstStyle/>
        <a:p>
          <a:endParaRPr lang="ru-RU"/>
        </a:p>
      </dgm:t>
    </dgm:pt>
    <dgm:pt modelId="{8CE08D3D-5DC6-4CAC-ACAF-B150C15593F5}">
      <dgm:prSet custT="1"/>
      <dgm:spPr/>
      <dgm:t>
        <a:bodyPr/>
        <a:lstStyle/>
        <a:p>
          <a:r>
            <a:rPr lang="ru-RU" sz="1400" b="1" smtClean="0">
              <a:solidFill>
                <a:srgbClr val="173A8D"/>
              </a:solidFill>
            </a:rPr>
            <a:t>Пополнение материально-технической базы</a:t>
          </a:r>
          <a:endParaRPr lang="ru-RU" sz="1400" b="1" dirty="0">
            <a:solidFill>
              <a:srgbClr val="173A8D"/>
            </a:solidFill>
          </a:endParaRPr>
        </a:p>
      </dgm:t>
    </dgm:pt>
    <dgm:pt modelId="{DD0B05D0-CACD-434E-9C5C-5277ACA23B29}" type="parTrans" cxnId="{F4A4E73B-5721-44CC-BE8A-1B4C2FA93577}">
      <dgm:prSet/>
      <dgm:spPr/>
      <dgm:t>
        <a:bodyPr/>
        <a:lstStyle/>
        <a:p>
          <a:endParaRPr lang="ru-RU"/>
        </a:p>
      </dgm:t>
    </dgm:pt>
    <dgm:pt modelId="{D42E5242-B80A-4D3B-ADAA-017C19A4D6DD}" type="sibTrans" cxnId="{F4A4E73B-5721-44CC-BE8A-1B4C2FA93577}">
      <dgm:prSet/>
      <dgm:spPr/>
      <dgm:t>
        <a:bodyPr/>
        <a:lstStyle/>
        <a:p>
          <a:endParaRPr lang="ru-RU"/>
        </a:p>
      </dgm:t>
    </dgm:pt>
    <dgm:pt modelId="{05DA53D1-A045-4093-94EF-3169A1F722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73A8D"/>
              </a:solidFill>
            </a:rPr>
            <a:t>Создание комфортных условий для осуществления образовательного процесса в Учреждении</a:t>
          </a:r>
          <a:r>
            <a:rPr lang="ru-RU" sz="1200" b="1" dirty="0">
              <a:solidFill>
                <a:srgbClr val="173A8D"/>
              </a:solidFill>
            </a:rPr>
            <a:t>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B70C3438-75C1-4939-9555-F19D69D6DA6C}" type="parTrans" cxnId="{2F64481C-44D8-4C89-A269-CE2E76355D59}">
      <dgm:prSet/>
      <dgm:spPr/>
      <dgm:t>
        <a:bodyPr/>
        <a:lstStyle/>
        <a:p>
          <a:endParaRPr lang="ru-RU"/>
        </a:p>
      </dgm:t>
    </dgm:pt>
    <dgm:pt modelId="{6B2406B7-2193-4632-9BF0-638C62471F42}" type="sibTrans" cxnId="{2F64481C-44D8-4C89-A269-CE2E76355D59}">
      <dgm:prSet/>
      <dgm:spPr/>
      <dgm:t>
        <a:bodyPr/>
        <a:lstStyle/>
        <a:p>
          <a:endParaRPr lang="ru-RU"/>
        </a:p>
      </dgm:t>
    </dgm:pt>
    <dgm:pt modelId="{E61E4536-6329-444E-AAF3-C735A7C019D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 </a:t>
          </a:r>
          <a:r>
            <a:rPr lang="ru-RU" b="1" dirty="0">
              <a:solidFill>
                <a:srgbClr val="173A8D"/>
              </a:solidFill>
            </a:rPr>
            <a:t>Повышение уровня активности педагогов в рамках представления и распространения педагогического опыта. Повышение квалификации педагогического состава.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173A8D"/>
            </a:solidFill>
          </a:endParaRPr>
        </a:p>
      </dgm:t>
    </dgm:pt>
    <dgm:pt modelId="{054313CA-FDDC-46D3-8C3D-5D3C1F870864}" type="parTrans" cxnId="{CF3F85C2-33DE-4C18-A112-363EDB6774F9}">
      <dgm:prSet/>
      <dgm:spPr/>
      <dgm:t>
        <a:bodyPr/>
        <a:lstStyle/>
        <a:p>
          <a:endParaRPr lang="ru-RU"/>
        </a:p>
      </dgm:t>
    </dgm:pt>
    <dgm:pt modelId="{DD3445F7-43D2-45F8-A8D6-F0304AEAE700}" type="sibTrans" cxnId="{CF3F85C2-33DE-4C18-A112-363EDB6774F9}">
      <dgm:prSet/>
      <dgm:spPr/>
      <dgm:t>
        <a:bodyPr/>
        <a:lstStyle/>
        <a:p>
          <a:endParaRPr lang="ru-RU"/>
        </a:p>
      </dgm:t>
    </dgm:pt>
    <dgm:pt modelId="{E84E2E97-A5D2-4723-9158-1D311CC4BDA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73A8D"/>
              </a:solidFill>
            </a:rPr>
            <a:t>Расширение системы взаимодействия с родителями и социальными партнерами.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ECA4BA50-D9C4-483E-9E3F-D0B9D6095B03}" type="parTrans" cxnId="{92CE79A5-3E74-4465-A24B-5144BE4EE059}">
      <dgm:prSet/>
      <dgm:spPr/>
      <dgm:t>
        <a:bodyPr/>
        <a:lstStyle/>
        <a:p>
          <a:endParaRPr lang="ru-RU"/>
        </a:p>
      </dgm:t>
    </dgm:pt>
    <dgm:pt modelId="{E34CD6E5-69A1-452E-8EC2-954D3222C05E}" type="sibTrans" cxnId="{92CE79A5-3E74-4465-A24B-5144BE4EE059}">
      <dgm:prSet/>
      <dgm:spPr/>
      <dgm:t>
        <a:bodyPr/>
        <a:lstStyle/>
        <a:p>
          <a:endParaRPr lang="ru-RU"/>
        </a:p>
      </dgm:t>
    </dgm:pt>
    <dgm:pt modelId="{53A8F7AA-206B-486B-A8E0-FFC2788090D3}">
      <dgm:prSet custT="1"/>
      <dgm:spPr/>
      <dgm:t>
        <a:bodyPr/>
        <a:lstStyle/>
        <a:p>
          <a:r>
            <a:rPr lang="ru-RU" sz="1400" b="1" dirty="0">
              <a:solidFill>
                <a:srgbClr val="173A8D"/>
              </a:solidFill>
            </a:rPr>
            <a:t>Согласно </a:t>
          </a:r>
          <a:r>
            <a:rPr lang="ru-RU" sz="1400" b="1" i="1" dirty="0">
              <a:solidFill>
                <a:srgbClr val="173A8D"/>
              </a:solidFill>
            </a:rPr>
            <a:t>плану развития территории МДОУ</a:t>
          </a:r>
          <a:r>
            <a:rPr lang="ru-RU" sz="1400" b="1" dirty="0">
              <a:solidFill>
                <a:srgbClr val="173A8D"/>
              </a:solidFill>
            </a:rPr>
            <a:t>  приобретены малые игровые формы, </a:t>
          </a:r>
          <a:r>
            <a:rPr lang="ru-RU" sz="1400" b="1" dirty="0" smtClean="0">
              <a:solidFill>
                <a:srgbClr val="173A8D"/>
              </a:solidFill>
            </a:rPr>
            <a:t>«Песочный городок», </a:t>
          </a:r>
          <a:r>
            <a:rPr lang="ru-RU" sz="1400" b="1" dirty="0">
              <a:solidFill>
                <a:srgbClr val="173A8D"/>
              </a:solidFill>
            </a:rPr>
            <a:t>преображаются тематические цветочные насаждения.</a:t>
          </a:r>
        </a:p>
      </dgm:t>
    </dgm:pt>
    <dgm:pt modelId="{F2166D5D-43E0-4065-A349-4A3649478F76}" type="parTrans" cxnId="{45F4F9B2-E032-4E18-9380-1AB34B293A97}">
      <dgm:prSet/>
      <dgm:spPr/>
      <dgm:t>
        <a:bodyPr/>
        <a:lstStyle/>
        <a:p>
          <a:endParaRPr lang="ru-RU"/>
        </a:p>
      </dgm:t>
    </dgm:pt>
    <dgm:pt modelId="{D07862DA-2A0D-4D87-8E7F-F0D65136D73A}" type="sibTrans" cxnId="{45F4F9B2-E032-4E18-9380-1AB34B293A97}">
      <dgm:prSet/>
      <dgm:spPr/>
      <dgm:t>
        <a:bodyPr/>
        <a:lstStyle/>
        <a:p>
          <a:endParaRPr lang="ru-RU"/>
        </a:p>
      </dgm:t>
    </dgm:pt>
    <dgm:pt modelId="{8DCB3A18-EC86-4FD7-81F2-42CC6F0D33B7}" type="pres">
      <dgm:prSet presAssocID="{11A2458A-6A36-4777-9A7F-8F2559B535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2E66E-222F-41B7-82DD-6BFD79DA39A9}" type="pres">
      <dgm:prSet presAssocID="{1CBDBF0C-6647-42DB-A066-13B1D353A0F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5063-7132-49E4-921E-CD2579E3DB7E}" type="pres">
      <dgm:prSet presAssocID="{8CF34180-264A-4C63-A711-0FD3C604CA44}" presName="sibTrans" presStyleCnt="0"/>
      <dgm:spPr/>
    </dgm:pt>
    <dgm:pt modelId="{0F9DE9BE-84B6-4FCC-88CC-34F42D79034B}" type="pres">
      <dgm:prSet presAssocID="{1B74F7D2-4553-4EC9-9C11-22C7298487E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5AC7D-041A-4DF4-9579-7ECC74D86A78}" type="pres">
      <dgm:prSet presAssocID="{BF096BE4-71F2-44CA-872B-6974921BDC83}" presName="sibTrans" presStyleCnt="0"/>
      <dgm:spPr/>
    </dgm:pt>
    <dgm:pt modelId="{52C3ED12-4504-4CBF-A766-471BDEF6D144}" type="pres">
      <dgm:prSet presAssocID="{3F3EE1CE-B96F-41E0-8A64-271C200CF19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FE205-6A69-4112-8DAC-0B15868F6490}" type="pres">
      <dgm:prSet presAssocID="{A02C7EAF-9525-4587-A11F-BD6807EB9E7A}" presName="sibTrans" presStyleCnt="0"/>
      <dgm:spPr/>
    </dgm:pt>
    <dgm:pt modelId="{7086DEFE-B233-4DC3-A387-EA36CCE9450B}" type="pres">
      <dgm:prSet presAssocID="{8CE08D3D-5DC6-4CAC-ACAF-B150C15593F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D3F67-1F58-401F-99B3-EEE81B346A5F}" type="pres">
      <dgm:prSet presAssocID="{D42E5242-B80A-4D3B-ADAA-017C19A4D6DD}" presName="sibTrans" presStyleCnt="0"/>
      <dgm:spPr/>
    </dgm:pt>
    <dgm:pt modelId="{D021DEB7-2881-4CC9-8572-D78ACBA48A1E}" type="pres">
      <dgm:prSet presAssocID="{05DA53D1-A045-4093-94EF-3169A1F7229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EDE58-7CB4-49CE-98E0-0EA4C8A22B64}" type="pres">
      <dgm:prSet presAssocID="{6B2406B7-2193-4632-9BF0-638C62471F42}" presName="sibTrans" presStyleCnt="0"/>
      <dgm:spPr/>
    </dgm:pt>
    <dgm:pt modelId="{27F698F4-A37D-4300-A6C6-F1DA53D2F35B}" type="pres">
      <dgm:prSet presAssocID="{E61E4536-6329-444E-AAF3-C735A7C019D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C65CF-39DD-4733-9FDC-18BE2364B489}" type="pres">
      <dgm:prSet presAssocID="{DD3445F7-43D2-45F8-A8D6-F0304AEAE700}" presName="sibTrans" presStyleCnt="0"/>
      <dgm:spPr/>
    </dgm:pt>
    <dgm:pt modelId="{AB3C07F2-7864-4F88-BEDF-7ADC8876A7F8}" type="pres">
      <dgm:prSet presAssocID="{E84E2E97-A5D2-4723-9158-1D311CC4BDA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2F547-4833-4F9E-8201-1D2841E43138}" type="pres">
      <dgm:prSet presAssocID="{E34CD6E5-69A1-452E-8EC2-954D3222C05E}" presName="sibTrans" presStyleCnt="0"/>
      <dgm:spPr/>
    </dgm:pt>
    <dgm:pt modelId="{80C72180-DB95-46C7-A3DB-462FE0788406}" type="pres">
      <dgm:prSet presAssocID="{53A8F7AA-206B-486B-A8E0-FFC2788090D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AE665-792A-4FA1-9AC2-C4BD1EE32796}" type="presOf" srcId="{8CE08D3D-5DC6-4CAC-ACAF-B150C15593F5}" destId="{7086DEFE-B233-4DC3-A387-EA36CCE9450B}" srcOrd="0" destOrd="0" presId="urn:microsoft.com/office/officeart/2005/8/layout/default"/>
    <dgm:cxn modelId="{92CE79A5-3E74-4465-A24B-5144BE4EE059}" srcId="{11A2458A-6A36-4777-9A7F-8F2559B53558}" destId="{E84E2E97-A5D2-4723-9158-1D311CC4BDA6}" srcOrd="6" destOrd="0" parTransId="{ECA4BA50-D9C4-483E-9E3F-D0B9D6095B03}" sibTransId="{E34CD6E5-69A1-452E-8EC2-954D3222C05E}"/>
    <dgm:cxn modelId="{A7ED0292-C72F-4BDB-BB3F-1D11B3D704E7}" type="presOf" srcId="{3F3EE1CE-B96F-41E0-8A64-271C200CF191}" destId="{52C3ED12-4504-4CBF-A766-471BDEF6D144}" srcOrd="0" destOrd="0" presId="urn:microsoft.com/office/officeart/2005/8/layout/default"/>
    <dgm:cxn modelId="{C875322A-E07F-4BDC-89D6-A8A88CAA0EF2}" srcId="{11A2458A-6A36-4777-9A7F-8F2559B53558}" destId="{3F3EE1CE-B96F-41E0-8A64-271C200CF191}" srcOrd="2" destOrd="0" parTransId="{1CAAA189-C3B5-40DC-B9CE-4ADE257D5C1A}" sibTransId="{A02C7EAF-9525-4587-A11F-BD6807EB9E7A}"/>
    <dgm:cxn modelId="{691052B6-C0A8-4257-A346-4A3E0EB1F7B7}" srcId="{11A2458A-6A36-4777-9A7F-8F2559B53558}" destId="{1B74F7D2-4553-4EC9-9C11-22C7298487E6}" srcOrd="1" destOrd="0" parTransId="{AC8354FD-8257-4C07-8B9F-805849F33349}" sibTransId="{BF096BE4-71F2-44CA-872B-6974921BDC83}"/>
    <dgm:cxn modelId="{45F4F9B2-E032-4E18-9380-1AB34B293A97}" srcId="{11A2458A-6A36-4777-9A7F-8F2559B53558}" destId="{53A8F7AA-206B-486B-A8E0-FFC2788090D3}" srcOrd="7" destOrd="0" parTransId="{F2166D5D-43E0-4065-A349-4A3649478F76}" sibTransId="{D07862DA-2A0D-4D87-8E7F-F0D65136D73A}"/>
    <dgm:cxn modelId="{81C26B67-7E6F-4437-B1ED-D9C909B8C93B}" type="presOf" srcId="{1B74F7D2-4553-4EC9-9C11-22C7298487E6}" destId="{0F9DE9BE-84B6-4FCC-88CC-34F42D79034B}" srcOrd="0" destOrd="0" presId="urn:microsoft.com/office/officeart/2005/8/layout/default"/>
    <dgm:cxn modelId="{F4A4E73B-5721-44CC-BE8A-1B4C2FA93577}" srcId="{11A2458A-6A36-4777-9A7F-8F2559B53558}" destId="{8CE08D3D-5DC6-4CAC-ACAF-B150C15593F5}" srcOrd="3" destOrd="0" parTransId="{DD0B05D0-CACD-434E-9C5C-5277ACA23B29}" sibTransId="{D42E5242-B80A-4D3B-ADAA-017C19A4D6DD}"/>
    <dgm:cxn modelId="{CF3F85C2-33DE-4C18-A112-363EDB6774F9}" srcId="{11A2458A-6A36-4777-9A7F-8F2559B53558}" destId="{E61E4536-6329-444E-AAF3-C735A7C019D8}" srcOrd="5" destOrd="0" parTransId="{054313CA-FDDC-46D3-8C3D-5D3C1F870864}" sibTransId="{DD3445F7-43D2-45F8-A8D6-F0304AEAE700}"/>
    <dgm:cxn modelId="{5948454C-5A95-4D69-B2DD-2DF291FDDEFB}" type="presOf" srcId="{1CBDBF0C-6647-42DB-A066-13B1D353A0F4}" destId="{7572E66E-222F-41B7-82DD-6BFD79DA39A9}" srcOrd="0" destOrd="0" presId="urn:microsoft.com/office/officeart/2005/8/layout/default"/>
    <dgm:cxn modelId="{DD4134B4-0617-4080-B8B7-FC86568F17C9}" srcId="{11A2458A-6A36-4777-9A7F-8F2559B53558}" destId="{1CBDBF0C-6647-42DB-A066-13B1D353A0F4}" srcOrd="0" destOrd="0" parTransId="{1EC8EB2F-E6D5-44FC-8AD3-3B0F32B53C3B}" sibTransId="{8CF34180-264A-4C63-A711-0FD3C604CA44}"/>
    <dgm:cxn modelId="{DDEB7CCE-6861-456D-9EE5-659893833758}" type="presOf" srcId="{E84E2E97-A5D2-4723-9158-1D311CC4BDA6}" destId="{AB3C07F2-7864-4F88-BEDF-7ADC8876A7F8}" srcOrd="0" destOrd="0" presId="urn:microsoft.com/office/officeart/2005/8/layout/default"/>
    <dgm:cxn modelId="{73B218F7-3991-4EC7-8870-9DFDF9E1688B}" type="presOf" srcId="{E61E4536-6329-444E-AAF3-C735A7C019D8}" destId="{27F698F4-A37D-4300-A6C6-F1DA53D2F35B}" srcOrd="0" destOrd="0" presId="urn:microsoft.com/office/officeart/2005/8/layout/default"/>
    <dgm:cxn modelId="{BA2D647C-E2A3-44AD-A98E-B90AA90BA8C4}" type="presOf" srcId="{05DA53D1-A045-4093-94EF-3169A1F7229A}" destId="{D021DEB7-2881-4CC9-8572-D78ACBA48A1E}" srcOrd="0" destOrd="0" presId="urn:microsoft.com/office/officeart/2005/8/layout/default"/>
    <dgm:cxn modelId="{2F64481C-44D8-4C89-A269-CE2E76355D59}" srcId="{11A2458A-6A36-4777-9A7F-8F2559B53558}" destId="{05DA53D1-A045-4093-94EF-3169A1F7229A}" srcOrd="4" destOrd="0" parTransId="{B70C3438-75C1-4939-9555-F19D69D6DA6C}" sibTransId="{6B2406B7-2193-4632-9BF0-638C62471F42}"/>
    <dgm:cxn modelId="{C4656242-A39E-49E4-B7F2-5F3136680706}" type="presOf" srcId="{53A8F7AA-206B-486B-A8E0-FFC2788090D3}" destId="{80C72180-DB95-46C7-A3DB-462FE0788406}" srcOrd="0" destOrd="0" presId="urn:microsoft.com/office/officeart/2005/8/layout/default"/>
    <dgm:cxn modelId="{0147E430-5025-4927-B8F8-B121D07245FA}" type="presOf" srcId="{11A2458A-6A36-4777-9A7F-8F2559B53558}" destId="{8DCB3A18-EC86-4FD7-81F2-42CC6F0D33B7}" srcOrd="0" destOrd="0" presId="urn:microsoft.com/office/officeart/2005/8/layout/default"/>
    <dgm:cxn modelId="{7857BFCC-2553-45E6-A45E-B810D4758A8D}" type="presParOf" srcId="{8DCB3A18-EC86-4FD7-81F2-42CC6F0D33B7}" destId="{7572E66E-222F-41B7-82DD-6BFD79DA39A9}" srcOrd="0" destOrd="0" presId="urn:microsoft.com/office/officeart/2005/8/layout/default"/>
    <dgm:cxn modelId="{0749F498-F4D8-44A3-A9A5-272F41E3D1CC}" type="presParOf" srcId="{8DCB3A18-EC86-4FD7-81F2-42CC6F0D33B7}" destId="{43F35063-7132-49E4-921E-CD2579E3DB7E}" srcOrd="1" destOrd="0" presId="urn:microsoft.com/office/officeart/2005/8/layout/default"/>
    <dgm:cxn modelId="{89C5A447-5763-45BB-A0F1-D78DD7185A96}" type="presParOf" srcId="{8DCB3A18-EC86-4FD7-81F2-42CC6F0D33B7}" destId="{0F9DE9BE-84B6-4FCC-88CC-34F42D79034B}" srcOrd="2" destOrd="0" presId="urn:microsoft.com/office/officeart/2005/8/layout/default"/>
    <dgm:cxn modelId="{7B658F57-09DB-4B48-A8EC-5D42B6B4576F}" type="presParOf" srcId="{8DCB3A18-EC86-4FD7-81F2-42CC6F0D33B7}" destId="{4375AC7D-041A-4DF4-9579-7ECC74D86A78}" srcOrd="3" destOrd="0" presId="urn:microsoft.com/office/officeart/2005/8/layout/default"/>
    <dgm:cxn modelId="{D12CD902-F477-4909-9193-CD39599492ED}" type="presParOf" srcId="{8DCB3A18-EC86-4FD7-81F2-42CC6F0D33B7}" destId="{52C3ED12-4504-4CBF-A766-471BDEF6D144}" srcOrd="4" destOrd="0" presId="urn:microsoft.com/office/officeart/2005/8/layout/default"/>
    <dgm:cxn modelId="{DF9ABF23-E1AC-4462-8403-DC4D39379C5C}" type="presParOf" srcId="{8DCB3A18-EC86-4FD7-81F2-42CC6F0D33B7}" destId="{E48FE205-6A69-4112-8DAC-0B15868F6490}" srcOrd="5" destOrd="0" presId="urn:microsoft.com/office/officeart/2005/8/layout/default"/>
    <dgm:cxn modelId="{FD34F20D-4486-4BCD-9EEF-2D4CC4F0D157}" type="presParOf" srcId="{8DCB3A18-EC86-4FD7-81F2-42CC6F0D33B7}" destId="{7086DEFE-B233-4DC3-A387-EA36CCE9450B}" srcOrd="6" destOrd="0" presId="urn:microsoft.com/office/officeart/2005/8/layout/default"/>
    <dgm:cxn modelId="{E54E07CF-AD77-448B-AA61-F7E560A5A14D}" type="presParOf" srcId="{8DCB3A18-EC86-4FD7-81F2-42CC6F0D33B7}" destId="{077D3F67-1F58-401F-99B3-EEE81B346A5F}" srcOrd="7" destOrd="0" presId="urn:microsoft.com/office/officeart/2005/8/layout/default"/>
    <dgm:cxn modelId="{E3F64BE9-6EC8-40F8-AC4C-E87A2369C0B0}" type="presParOf" srcId="{8DCB3A18-EC86-4FD7-81F2-42CC6F0D33B7}" destId="{D021DEB7-2881-4CC9-8572-D78ACBA48A1E}" srcOrd="8" destOrd="0" presId="urn:microsoft.com/office/officeart/2005/8/layout/default"/>
    <dgm:cxn modelId="{45658309-D3AE-49AE-A3AE-2D8EA3F1FC63}" type="presParOf" srcId="{8DCB3A18-EC86-4FD7-81F2-42CC6F0D33B7}" destId="{95BEDE58-7CB4-49CE-98E0-0EA4C8A22B64}" srcOrd="9" destOrd="0" presId="urn:microsoft.com/office/officeart/2005/8/layout/default"/>
    <dgm:cxn modelId="{5F9D386F-D862-4D36-AD4E-3F5713101353}" type="presParOf" srcId="{8DCB3A18-EC86-4FD7-81F2-42CC6F0D33B7}" destId="{27F698F4-A37D-4300-A6C6-F1DA53D2F35B}" srcOrd="10" destOrd="0" presId="urn:microsoft.com/office/officeart/2005/8/layout/default"/>
    <dgm:cxn modelId="{72FCB1D7-0026-4DB7-A580-A5D53B063296}" type="presParOf" srcId="{8DCB3A18-EC86-4FD7-81F2-42CC6F0D33B7}" destId="{DE9C65CF-39DD-4733-9FDC-18BE2364B489}" srcOrd="11" destOrd="0" presId="urn:microsoft.com/office/officeart/2005/8/layout/default"/>
    <dgm:cxn modelId="{0DEB198F-D0AB-4437-9234-FF5D577665A4}" type="presParOf" srcId="{8DCB3A18-EC86-4FD7-81F2-42CC6F0D33B7}" destId="{AB3C07F2-7864-4F88-BEDF-7ADC8876A7F8}" srcOrd="12" destOrd="0" presId="urn:microsoft.com/office/officeart/2005/8/layout/default"/>
    <dgm:cxn modelId="{6D3635C5-0266-4E62-BE97-C087D44EF936}" type="presParOf" srcId="{8DCB3A18-EC86-4FD7-81F2-42CC6F0D33B7}" destId="{C9F2F547-4833-4F9E-8201-1D2841E43138}" srcOrd="13" destOrd="0" presId="urn:microsoft.com/office/officeart/2005/8/layout/default"/>
    <dgm:cxn modelId="{E5D8235D-767A-49A7-A372-19B668CAFC20}" type="presParOf" srcId="{8DCB3A18-EC86-4FD7-81F2-42CC6F0D33B7}" destId="{80C72180-DB95-46C7-A3DB-462FE078840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628C26-39EF-4FDA-99CE-4E12FF3EBD57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E6EF3E2-D3D2-4804-A52F-CFBE03BC686F}">
      <dgm:prSet phldrT="[Текст]" custT="1"/>
      <dgm:spPr/>
      <dgm:t>
        <a:bodyPr/>
        <a:lstStyle/>
        <a:p>
          <a:r>
            <a:rPr lang="ru-RU" sz="1800" b="1" dirty="0">
              <a:solidFill>
                <a:srgbClr val="173A8D"/>
              </a:solidFill>
            </a:rPr>
            <a:t>КОРРЕКЦИОННО-РАЗВИВАЮЩИЙ БЛОК</a:t>
          </a:r>
        </a:p>
      </dgm:t>
    </dgm:pt>
    <dgm:pt modelId="{AEE9FB66-9FDF-41D2-9AA1-1BA3F64D8B68}" type="parTrans" cxnId="{02025486-8778-4C46-B0D7-901C1BD8F2CB}">
      <dgm:prSet/>
      <dgm:spPr/>
      <dgm:t>
        <a:bodyPr/>
        <a:lstStyle/>
        <a:p>
          <a:endParaRPr lang="ru-RU"/>
        </a:p>
      </dgm:t>
    </dgm:pt>
    <dgm:pt modelId="{B1C62D7F-B7AA-4373-B182-3A12B0BBFA3D}" type="sibTrans" cxnId="{02025486-8778-4C46-B0D7-901C1BD8F2CB}">
      <dgm:prSet/>
      <dgm:spPr/>
      <dgm:t>
        <a:bodyPr/>
        <a:lstStyle/>
        <a:p>
          <a:endParaRPr lang="ru-RU"/>
        </a:p>
      </dgm:t>
    </dgm:pt>
    <dgm:pt modelId="{2EC0B8BE-C0A2-4143-A07E-C693B9051DA2}">
      <dgm:prSet phldrT="[Текст]" custT="1"/>
      <dgm:spPr/>
      <dgm:t>
        <a:bodyPr/>
        <a:lstStyle/>
        <a:p>
          <a:r>
            <a:rPr lang="ru-RU" sz="1800" b="1" dirty="0">
              <a:solidFill>
                <a:srgbClr val="173A8D"/>
              </a:solidFill>
            </a:rPr>
            <a:t>ДИАГНОСТИЧЕСКИЙ БЛОК</a:t>
          </a:r>
        </a:p>
      </dgm:t>
    </dgm:pt>
    <dgm:pt modelId="{6633F3CF-0AE2-4D7F-ACB5-6DE651C42136}" type="sibTrans" cxnId="{A58A1466-7801-437D-B3F5-015EE9A41106}">
      <dgm:prSet/>
      <dgm:spPr/>
      <dgm:t>
        <a:bodyPr/>
        <a:lstStyle/>
        <a:p>
          <a:endParaRPr lang="ru-RU"/>
        </a:p>
      </dgm:t>
    </dgm:pt>
    <dgm:pt modelId="{2FFD1ED0-49D2-4B51-B752-C4AE395B7E0B}" type="parTrans" cxnId="{A58A1466-7801-437D-B3F5-015EE9A41106}">
      <dgm:prSet/>
      <dgm:spPr/>
      <dgm:t>
        <a:bodyPr/>
        <a:lstStyle/>
        <a:p>
          <a:endParaRPr lang="ru-RU"/>
        </a:p>
      </dgm:t>
    </dgm:pt>
    <dgm:pt modelId="{06A6D773-9527-42FD-826F-151B8249B6FA}">
      <dgm:prSet phldrT="[Текст]" custT="1"/>
      <dgm:spPr/>
      <dgm:t>
        <a:bodyPr/>
        <a:lstStyle/>
        <a:p>
          <a:r>
            <a:rPr lang="ru-RU" sz="1800" b="1" dirty="0">
              <a:solidFill>
                <a:srgbClr val="173A8D"/>
              </a:solidFill>
            </a:rPr>
            <a:t>ЗДОРОВЬЕСБЕРЕГАЮЩИЙ БЛОК</a:t>
          </a:r>
        </a:p>
      </dgm:t>
    </dgm:pt>
    <dgm:pt modelId="{E1D64C8F-0A1E-4CE4-B39B-C063B74D9E23}" type="parTrans" cxnId="{54069720-B029-4F77-9C3D-C24727BF81FE}">
      <dgm:prSet/>
      <dgm:spPr/>
      <dgm:t>
        <a:bodyPr/>
        <a:lstStyle/>
        <a:p>
          <a:endParaRPr lang="ru-RU"/>
        </a:p>
      </dgm:t>
    </dgm:pt>
    <dgm:pt modelId="{1391F583-C487-4BDA-BE18-416AA34C2B29}" type="sibTrans" cxnId="{54069720-B029-4F77-9C3D-C24727BF81FE}">
      <dgm:prSet/>
      <dgm:spPr/>
      <dgm:t>
        <a:bodyPr/>
        <a:lstStyle/>
        <a:p>
          <a:endParaRPr lang="ru-RU"/>
        </a:p>
      </dgm:t>
    </dgm:pt>
    <dgm:pt modelId="{21D7E4B6-A1FC-4AB6-AC01-661E695241B0}">
      <dgm:prSet custT="1"/>
      <dgm:spPr/>
      <dgm:t>
        <a:bodyPr/>
        <a:lstStyle/>
        <a:p>
          <a:r>
            <a:rPr lang="ru-RU" sz="1800" b="1" dirty="0"/>
            <a:t>Совершенствование функций формирующегося  организма ребенка</a:t>
          </a:r>
          <a:r>
            <a:rPr lang="ru-RU" sz="1600" b="1" dirty="0"/>
            <a:t>.</a:t>
          </a:r>
        </a:p>
      </dgm:t>
    </dgm:pt>
    <dgm:pt modelId="{A4BB9BAB-5B52-42DC-BCD6-DC57575BE339}" type="parTrans" cxnId="{CDBBA4B9-A2D4-4340-89B3-04C97EBCE358}">
      <dgm:prSet/>
      <dgm:spPr/>
      <dgm:t>
        <a:bodyPr/>
        <a:lstStyle/>
        <a:p>
          <a:endParaRPr lang="ru-RU"/>
        </a:p>
      </dgm:t>
    </dgm:pt>
    <dgm:pt modelId="{56FF7EE7-18C3-423A-BCBF-87654F5A591A}" type="sibTrans" cxnId="{CDBBA4B9-A2D4-4340-89B3-04C97EBCE358}">
      <dgm:prSet/>
      <dgm:spPr/>
      <dgm:t>
        <a:bodyPr/>
        <a:lstStyle/>
        <a:p>
          <a:endParaRPr lang="ru-RU"/>
        </a:p>
      </dgm:t>
    </dgm:pt>
    <dgm:pt modelId="{9D50583F-A9AF-453E-ACA7-46053DA978EA}">
      <dgm:prSet phldrT="[Текст]" custT="1"/>
      <dgm:spPr/>
      <dgm:t>
        <a:bodyPr/>
        <a:lstStyle/>
        <a:p>
          <a:r>
            <a:rPr lang="ru-RU" sz="1800" b="1" dirty="0">
              <a:solidFill>
                <a:srgbClr val="173A8D"/>
              </a:solidFill>
            </a:rPr>
            <a:t>ВОСПИТАТЕЛЬНО – ОБРАЗОВАТЕЛЬНЫЙ БЛОК</a:t>
          </a:r>
        </a:p>
      </dgm:t>
    </dgm:pt>
    <dgm:pt modelId="{8B3D6556-9D6A-4613-A113-2A83F911C237}" type="sibTrans" cxnId="{2A7B50B1-09CD-4A53-8112-DF6E034724E1}">
      <dgm:prSet/>
      <dgm:spPr/>
      <dgm:t>
        <a:bodyPr/>
        <a:lstStyle/>
        <a:p>
          <a:endParaRPr lang="ru-RU"/>
        </a:p>
      </dgm:t>
    </dgm:pt>
    <dgm:pt modelId="{7A0C63EF-0401-422B-ADB8-0C458D71FE2C}" type="parTrans" cxnId="{2A7B50B1-09CD-4A53-8112-DF6E034724E1}">
      <dgm:prSet/>
      <dgm:spPr/>
      <dgm:t>
        <a:bodyPr/>
        <a:lstStyle/>
        <a:p>
          <a:endParaRPr lang="ru-RU"/>
        </a:p>
      </dgm:t>
    </dgm:pt>
    <dgm:pt modelId="{214F981D-8731-4B39-82A3-9DC76ADED9FD}">
      <dgm:prSet custT="1"/>
      <dgm:spPr/>
      <dgm:t>
        <a:bodyPr/>
        <a:lstStyle/>
        <a:p>
          <a:r>
            <a:rPr lang="ru-RU" sz="1800" b="1" dirty="0"/>
            <a:t>Организация комплексного медико- </a:t>
          </a:r>
          <a:r>
            <a:rPr lang="ru-RU" sz="1800" b="1" dirty="0" err="1"/>
            <a:t>психолого</a:t>
          </a:r>
          <a:r>
            <a:rPr lang="ru-RU" sz="1800" b="1" dirty="0"/>
            <a:t> -педагогического изучения ребенка</a:t>
          </a:r>
          <a:endParaRPr lang="ru-RU" sz="1300" b="1" dirty="0"/>
        </a:p>
      </dgm:t>
    </dgm:pt>
    <dgm:pt modelId="{0FC51918-4E70-46A5-8D54-A3E436E2C3EC}" type="parTrans" cxnId="{BE634646-A1A4-4880-8058-A8DF86D51B86}">
      <dgm:prSet/>
      <dgm:spPr/>
      <dgm:t>
        <a:bodyPr/>
        <a:lstStyle/>
        <a:p>
          <a:endParaRPr lang="ru-RU"/>
        </a:p>
      </dgm:t>
    </dgm:pt>
    <dgm:pt modelId="{A47B0B54-C212-449C-9EF3-6964E9568931}" type="sibTrans" cxnId="{BE634646-A1A4-4880-8058-A8DF86D51B86}">
      <dgm:prSet/>
      <dgm:spPr/>
      <dgm:t>
        <a:bodyPr/>
        <a:lstStyle/>
        <a:p>
          <a:endParaRPr lang="ru-RU"/>
        </a:p>
      </dgm:t>
    </dgm:pt>
    <dgm:pt modelId="{FA36A5C4-0274-44AB-9DFD-6628E1B0AD85}">
      <dgm:prSet custT="1"/>
      <dgm:spPr/>
      <dgm:t>
        <a:bodyPr/>
        <a:lstStyle/>
        <a:p>
          <a:r>
            <a:rPr lang="ru-RU" sz="1800" b="1" dirty="0"/>
            <a:t>Развитие компенсаторных механизмов становления деятельности ребенка, преодоление и предупреждение вторичных отклонений.</a:t>
          </a:r>
        </a:p>
      </dgm:t>
    </dgm:pt>
    <dgm:pt modelId="{B88E1111-752F-4E7E-98C0-F341DEF4C91A}" type="parTrans" cxnId="{53F3A91F-7CE8-4940-AF31-E64D69CE5DF9}">
      <dgm:prSet/>
      <dgm:spPr/>
      <dgm:t>
        <a:bodyPr/>
        <a:lstStyle/>
        <a:p>
          <a:endParaRPr lang="ru-RU"/>
        </a:p>
      </dgm:t>
    </dgm:pt>
    <dgm:pt modelId="{92D43626-D008-44C0-9355-230755275D7E}" type="sibTrans" cxnId="{53F3A91F-7CE8-4940-AF31-E64D69CE5DF9}">
      <dgm:prSet/>
      <dgm:spPr/>
      <dgm:t>
        <a:bodyPr/>
        <a:lstStyle/>
        <a:p>
          <a:endParaRPr lang="ru-RU"/>
        </a:p>
      </dgm:t>
    </dgm:pt>
    <dgm:pt modelId="{CF05446C-7E88-44E2-A01E-A04942D0B1DA}">
      <dgm:prSet custT="1"/>
      <dgm:spPr/>
      <dgm:t>
        <a:bodyPr/>
        <a:lstStyle/>
        <a:p>
          <a:r>
            <a:rPr lang="ru-RU" sz="1800" b="1" dirty="0"/>
            <a:t>Совершенствование нравственных основ личности, социально-приемлемого поведения в обществе. Развитие ориентировочной и познавательной деятельности, формирование и развитие мыслительной деятельности</a:t>
          </a:r>
          <a:r>
            <a:rPr lang="ru-RU" sz="1600" b="1" dirty="0"/>
            <a:t>.</a:t>
          </a:r>
        </a:p>
      </dgm:t>
    </dgm:pt>
    <dgm:pt modelId="{8FA82FC6-40B9-4361-88BA-DFE4E86BA9C5}" type="parTrans" cxnId="{F7D86270-4F62-4FF7-991F-5FB6D7CCAF9E}">
      <dgm:prSet/>
      <dgm:spPr/>
      <dgm:t>
        <a:bodyPr/>
        <a:lstStyle/>
        <a:p>
          <a:endParaRPr lang="ru-RU"/>
        </a:p>
      </dgm:t>
    </dgm:pt>
    <dgm:pt modelId="{B7C81DF0-773E-4EC5-8C9E-712A120BF8DB}" type="sibTrans" cxnId="{F7D86270-4F62-4FF7-991F-5FB6D7CCAF9E}">
      <dgm:prSet/>
      <dgm:spPr/>
      <dgm:t>
        <a:bodyPr/>
        <a:lstStyle/>
        <a:p>
          <a:endParaRPr lang="ru-RU"/>
        </a:p>
      </dgm:t>
    </dgm:pt>
    <dgm:pt modelId="{07B32A44-C35F-4067-B744-3FDBA6BA70A6}" type="pres">
      <dgm:prSet presAssocID="{E0628C26-39EF-4FDA-99CE-4E12FF3EBD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160C2-D080-45C0-A4A7-A49019D1980E}" type="pres">
      <dgm:prSet presAssocID="{2EC0B8BE-C0A2-4143-A07E-C693B9051DA2}" presName="parentLin" presStyleCnt="0"/>
      <dgm:spPr/>
    </dgm:pt>
    <dgm:pt modelId="{A3EDB8C6-4004-4003-A5BB-FD999D601F2D}" type="pres">
      <dgm:prSet presAssocID="{2EC0B8BE-C0A2-4143-A07E-C693B9051DA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08BA440-D7C4-4829-948A-03A28C279E3A}" type="pres">
      <dgm:prSet presAssocID="{2EC0B8BE-C0A2-4143-A07E-C693B9051DA2}" presName="parentText" presStyleLbl="node1" presStyleIdx="0" presStyleCnt="4" custScaleX="52569" custScaleY="100998" custLinFactNeighborX="-83471" custLinFactNeighborY="-2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37942-3BEF-44BE-BAB3-36D12301D63A}" type="pres">
      <dgm:prSet presAssocID="{2EC0B8BE-C0A2-4143-A07E-C693B9051DA2}" presName="negativeSpace" presStyleCnt="0"/>
      <dgm:spPr/>
    </dgm:pt>
    <dgm:pt modelId="{35E34ABE-DE40-4565-B686-725CB6AF3799}" type="pres">
      <dgm:prSet presAssocID="{2EC0B8BE-C0A2-4143-A07E-C693B9051DA2}" presName="childText" presStyleLbl="conFgAcc1" presStyleIdx="0" presStyleCnt="4" custLinFactNeighborY="-7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EFA26-F410-48ED-81B5-EBAE74AFB2F3}" type="pres">
      <dgm:prSet presAssocID="{6633F3CF-0AE2-4D7F-ACB5-6DE651C42136}" presName="spaceBetweenRectangles" presStyleCnt="0"/>
      <dgm:spPr/>
    </dgm:pt>
    <dgm:pt modelId="{68252409-77F9-48B9-8652-DD09AE27AAF3}" type="pres">
      <dgm:prSet presAssocID="{2E6EF3E2-D3D2-4804-A52F-CFBE03BC686F}" presName="parentLin" presStyleCnt="0"/>
      <dgm:spPr/>
    </dgm:pt>
    <dgm:pt modelId="{1575E980-7B2C-43FD-99A5-DDEFB70324D3}" type="pres">
      <dgm:prSet presAssocID="{2E6EF3E2-D3D2-4804-A52F-CFBE03BC686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F0719C4-B380-438A-B3E2-1A3E6BA58BA9}" type="pres">
      <dgm:prSet presAssocID="{2E6EF3E2-D3D2-4804-A52F-CFBE03BC686F}" presName="parentText" presStyleLbl="node1" presStyleIdx="1" presStyleCnt="4" custScaleX="55135" custScaleY="108074" custLinFactNeighborX="-83471" custLinFactNeighborY="-70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52B0-2BD8-45E8-8CD5-1032C8127935}" type="pres">
      <dgm:prSet presAssocID="{2E6EF3E2-D3D2-4804-A52F-CFBE03BC686F}" presName="negativeSpace" presStyleCnt="0"/>
      <dgm:spPr/>
    </dgm:pt>
    <dgm:pt modelId="{354E4289-68B6-4F4C-9220-F03D3BC41A27}" type="pres">
      <dgm:prSet presAssocID="{2E6EF3E2-D3D2-4804-A52F-CFBE03BC686F}" presName="childText" presStyleLbl="conFgAcc1" presStyleIdx="1" presStyleCnt="4" custScaleY="106065" custLinFactY="-10278" custLinFactNeighborX="2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7D09-6F58-402F-A3C2-EFD9FB899C87}" type="pres">
      <dgm:prSet presAssocID="{B1C62D7F-B7AA-4373-B182-3A12B0BBFA3D}" presName="spaceBetweenRectangles" presStyleCnt="0"/>
      <dgm:spPr/>
    </dgm:pt>
    <dgm:pt modelId="{8501CF64-23AF-40D5-A4F5-F924F308D60B}" type="pres">
      <dgm:prSet presAssocID="{06A6D773-9527-42FD-826F-151B8249B6FA}" presName="parentLin" presStyleCnt="0"/>
      <dgm:spPr/>
    </dgm:pt>
    <dgm:pt modelId="{EAADC16A-B3B1-44BA-AE21-494FCE54F952}" type="pres">
      <dgm:prSet presAssocID="{06A6D773-9527-42FD-826F-151B8249B6FA}" presName="parentLeftMargin" presStyleLbl="node1" presStyleIdx="1" presStyleCnt="4" custLinFactY="197449" custLinFactNeighborX="-100000" custLinFactNeighborY="200000"/>
      <dgm:spPr/>
      <dgm:t>
        <a:bodyPr/>
        <a:lstStyle/>
        <a:p>
          <a:endParaRPr lang="ru-RU"/>
        </a:p>
      </dgm:t>
    </dgm:pt>
    <dgm:pt modelId="{5049A97A-0857-439F-A632-F1D1C84F874B}" type="pres">
      <dgm:prSet presAssocID="{06A6D773-9527-42FD-826F-151B8249B6FA}" presName="parentText" presStyleLbl="node1" presStyleIdx="2" presStyleCnt="4" custScaleX="62219" custScaleY="115267" custLinFactY="-3117" custLinFactNeighborX="-83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49609-1F67-4AB7-96A4-50F554ABD5FE}" type="pres">
      <dgm:prSet presAssocID="{06A6D773-9527-42FD-826F-151B8249B6FA}" presName="negativeSpace" presStyleCnt="0"/>
      <dgm:spPr/>
    </dgm:pt>
    <dgm:pt modelId="{67A442D8-663A-4E45-B459-B7454A6F73A5}" type="pres">
      <dgm:prSet presAssocID="{06A6D773-9527-42FD-826F-151B8249B6FA}" presName="childText" presStyleLbl="conFgAcc1" presStyleIdx="2" presStyleCnt="4" custScaleY="75751" custLinFactY="-4253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155E2-D70B-4868-8AE9-3E321B3C5757}" type="pres">
      <dgm:prSet presAssocID="{1391F583-C487-4BDA-BE18-416AA34C2B29}" presName="spaceBetweenRectangles" presStyleCnt="0"/>
      <dgm:spPr/>
    </dgm:pt>
    <dgm:pt modelId="{5DD8F884-45B7-4C7E-B00A-CEE7E582F2DD}" type="pres">
      <dgm:prSet presAssocID="{9D50583F-A9AF-453E-ACA7-46053DA978EA}" presName="parentLin" presStyleCnt="0"/>
      <dgm:spPr/>
    </dgm:pt>
    <dgm:pt modelId="{423577A6-96CF-4283-ACB6-6CC0C0E02CF3}" type="pres">
      <dgm:prSet presAssocID="{9D50583F-A9AF-453E-ACA7-46053DA978EA}" presName="parentLeftMargin" presStyleLbl="node1" presStyleIdx="2" presStyleCnt="4" custLinFactY="197449" custLinFactNeighborX="-100000" custLinFactNeighborY="200000"/>
      <dgm:spPr/>
      <dgm:t>
        <a:bodyPr/>
        <a:lstStyle/>
        <a:p>
          <a:endParaRPr lang="ru-RU"/>
        </a:p>
      </dgm:t>
    </dgm:pt>
    <dgm:pt modelId="{C738BF1D-6B0D-4754-BA45-232367E57ABC}" type="pres">
      <dgm:prSet presAssocID="{9D50583F-A9AF-453E-ACA7-46053DA978EA}" presName="parentText" presStyleLbl="node1" presStyleIdx="3" presStyleCnt="4" custScaleX="76741" custScaleY="142651" custLinFactNeighborX="-83471" custLinFactNeighborY="-40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35692-5BCF-4C6F-B9BC-86906FD9A6DD}" type="pres">
      <dgm:prSet presAssocID="{9D50583F-A9AF-453E-ACA7-46053DA978EA}" presName="negativeSpace" presStyleCnt="0"/>
      <dgm:spPr/>
    </dgm:pt>
    <dgm:pt modelId="{36AA682F-6759-4ECF-A9A5-0AFB0F57BBE2}" type="pres">
      <dgm:prSet presAssocID="{9D50583F-A9AF-453E-ACA7-46053DA978EA}" presName="childText" presStyleLbl="conFgAcc1" presStyleIdx="3" presStyleCnt="4" custScaleY="81923" custLinFactY="-1387" custLinFactNeighborX="-2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A1466-7801-437D-B3F5-015EE9A41106}" srcId="{E0628C26-39EF-4FDA-99CE-4E12FF3EBD57}" destId="{2EC0B8BE-C0A2-4143-A07E-C693B9051DA2}" srcOrd="0" destOrd="0" parTransId="{2FFD1ED0-49D2-4B51-B752-C4AE395B7E0B}" sibTransId="{6633F3CF-0AE2-4D7F-ACB5-6DE651C42136}"/>
    <dgm:cxn modelId="{AD5AE7DF-CB4D-46ED-AC1D-AC05FB10F452}" type="presOf" srcId="{06A6D773-9527-42FD-826F-151B8249B6FA}" destId="{5049A97A-0857-439F-A632-F1D1C84F874B}" srcOrd="1" destOrd="0" presId="urn:microsoft.com/office/officeart/2005/8/layout/list1"/>
    <dgm:cxn modelId="{CDBBA4B9-A2D4-4340-89B3-04C97EBCE358}" srcId="{06A6D773-9527-42FD-826F-151B8249B6FA}" destId="{21D7E4B6-A1FC-4AB6-AC01-661E695241B0}" srcOrd="0" destOrd="0" parTransId="{A4BB9BAB-5B52-42DC-BCD6-DC57575BE339}" sibTransId="{56FF7EE7-18C3-423A-BCBF-87654F5A591A}"/>
    <dgm:cxn modelId="{BE2531D1-CD79-44B1-8187-E05764380E05}" type="presOf" srcId="{FA36A5C4-0274-44AB-9DFD-6628E1B0AD85}" destId="{354E4289-68B6-4F4C-9220-F03D3BC41A27}" srcOrd="0" destOrd="0" presId="urn:microsoft.com/office/officeart/2005/8/layout/list1"/>
    <dgm:cxn modelId="{53248FB2-C97A-4675-8D54-4CD527753A0E}" type="presOf" srcId="{2E6EF3E2-D3D2-4804-A52F-CFBE03BC686F}" destId="{1575E980-7B2C-43FD-99A5-DDEFB70324D3}" srcOrd="0" destOrd="0" presId="urn:microsoft.com/office/officeart/2005/8/layout/list1"/>
    <dgm:cxn modelId="{DF697429-8597-4EC6-8CE5-20EAB51A1860}" type="presOf" srcId="{2E6EF3E2-D3D2-4804-A52F-CFBE03BC686F}" destId="{7F0719C4-B380-438A-B3E2-1A3E6BA58BA9}" srcOrd="1" destOrd="0" presId="urn:microsoft.com/office/officeart/2005/8/layout/list1"/>
    <dgm:cxn modelId="{2A7B50B1-09CD-4A53-8112-DF6E034724E1}" srcId="{E0628C26-39EF-4FDA-99CE-4E12FF3EBD57}" destId="{9D50583F-A9AF-453E-ACA7-46053DA978EA}" srcOrd="3" destOrd="0" parTransId="{7A0C63EF-0401-422B-ADB8-0C458D71FE2C}" sibTransId="{8B3D6556-9D6A-4613-A113-2A83F911C237}"/>
    <dgm:cxn modelId="{02025486-8778-4C46-B0D7-901C1BD8F2CB}" srcId="{E0628C26-39EF-4FDA-99CE-4E12FF3EBD57}" destId="{2E6EF3E2-D3D2-4804-A52F-CFBE03BC686F}" srcOrd="1" destOrd="0" parTransId="{AEE9FB66-9FDF-41D2-9AA1-1BA3F64D8B68}" sibTransId="{B1C62D7F-B7AA-4373-B182-3A12B0BBFA3D}"/>
    <dgm:cxn modelId="{EA3B2645-690B-42AF-AE67-CC54C46A1455}" type="presOf" srcId="{2EC0B8BE-C0A2-4143-A07E-C693B9051DA2}" destId="{308BA440-D7C4-4829-948A-03A28C279E3A}" srcOrd="1" destOrd="0" presId="urn:microsoft.com/office/officeart/2005/8/layout/list1"/>
    <dgm:cxn modelId="{7D8A17C6-731C-410F-A03F-3B41B2E24355}" type="presOf" srcId="{9D50583F-A9AF-453E-ACA7-46053DA978EA}" destId="{C738BF1D-6B0D-4754-BA45-232367E57ABC}" srcOrd="1" destOrd="0" presId="urn:microsoft.com/office/officeart/2005/8/layout/list1"/>
    <dgm:cxn modelId="{48C0CBC6-A37F-4DD4-B1DD-951928ACDFFA}" type="presOf" srcId="{214F981D-8731-4B39-82A3-9DC76ADED9FD}" destId="{35E34ABE-DE40-4565-B686-725CB6AF3799}" srcOrd="0" destOrd="0" presId="urn:microsoft.com/office/officeart/2005/8/layout/list1"/>
    <dgm:cxn modelId="{B8B9A838-C1E3-42E5-8E4E-DD0C1D25B1AC}" type="presOf" srcId="{2EC0B8BE-C0A2-4143-A07E-C693B9051DA2}" destId="{A3EDB8C6-4004-4003-A5BB-FD999D601F2D}" srcOrd="0" destOrd="0" presId="urn:microsoft.com/office/officeart/2005/8/layout/list1"/>
    <dgm:cxn modelId="{2F66EA12-4061-403A-A71A-7F6318770725}" type="presOf" srcId="{06A6D773-9527-42FD-826F-151B8249B6FA}" destId="{EAADC16A-B3B1-44BA-AE21-494FCE54F952}" srcOrd="0" destOrd="0" presId="urn:microsoft.com/office/officeart/2005/8/layout/list1"/>
    <dgm:cxn modelId="{C958FC52-928C-4E03-A9E0-7AB5554ED53A}" type="presOf" srcId="{9D50583F-A9AF-453E-ACA7-46053DA978EA}" destId="{423577A6-96CF-4283-ACB6-6CC0C0E02CF3}" srcOrd="0" destOrd="0" presId="urn:microsoft.com/office/officeart/2005/8/layout/list1"/>
    <dgm:cxn modelId="{98394328-1599-4407-B30C-F5C64E616234}" type="presOf" srcId="{21D7E4B6-A1FC-4AB6-AC01-661E695241B0}" destId="{67A442D8-663A-4E45-B459-B7454A6F73A5}" srcOrd="0" destOrd="0" presId="urn:microsoft.com/office/officeart/2005/8/layout/list1"/>
    <dgm:cxn modelId="{BE634646-A1A4-4880-8058-A8DF86D51B86}" srcId="{2EC0B8BE-C0A2-4143-A07E-C693B9051DA2}" destId="{214F981D-8731-4B39-82A3-9DC76ADED9FD}" srcOrd="0" destOrd="0" parTransId="{0FC51918-4E70-46A5-8D54-A3E436E2C3EC}" sibTransId="{A47B0B54-C212-449C-9EF3-6964E9568931}"/>
    <dgm:cxn modelId="{54069720-B029-4F77-9C3D-C24727BF81FE}" srcId="{E0628C26-39EF-4FDA-99CE-4E12FF3EBD57}" destId="{06A6D773-9527-42FD-826F-151B8249B6FA}" srcOrd="2" destOrd="0" parTransId="{E1D64C8F-0A1E-4CE4-B39B-C063B74D9E23}" sibTransId="{1391F583-C487-4BDA-BE18-416AA34C2B29}"/>
    <dgm:cxn modelId="{F7D86270-4F62-4FF7-991F-5FB6D7CCAF9E}" srcId="{9D50583F-A9AF-453E-ACA7-46053DA978EA}" destId="{CF05446C-7E88-44E2-A01E-A04942D0B1DA}" srcOrd="0" destOrd="0" parTransId="{8FA82FC6-40B9-4361-88BA-DFE4E86BA9C5}" sibTransId="{B7C81DF0-773E-4EC5-8C9E-712A120BF8DB}"/>
    <dgm:cxn modelId="{53F3A91F-7CE8-4940-AF31-E64D69CE5DF9}" srcId="{2E6EF3E2-D3D2-4804-A52F-CFBE03BC686F}" destId="{FA36A5C4-0274-44AB-9DFD-6628E1B0AD85}" srcOrd="0" destOrd="0" parTransId="{B88E1111-752F-4E7E-98C0-F341DEF4C91A}" sibTransId="{92D43626-D008-44C0-9355-230755275D7E}"/>
    <dgm:cxn modelId="{BD73E65E-39E7-467F-AE5F-B08F75F78504}" type="presOf" srcId="{CF05446C-7E88-44E2-A01E-A04942D0B1DA}" destId="{36AA682F-6759-4ECF-A9A5-0AFB0F57BBE2}" srcOrd="0" destOrd="0" presId="urn:microsoft.com/office/officeart/2005/8/layout/list1"/>
    <dgm:cxn modelId="{137F2149-82F0-492C-8D08-D39D1CFBAE3D}" type="presOf" srcId="{E0628C26-39EF-4FDA-99CE-4E12FF3EBD57}" destId="{07B32A44-C35F-4067-B744-3FDBA6BA70A6}" srcOrd="0" destOrd="0" presId="urn:microsoft.com/office/officeart/2005/8/layout/list1"/>
    <dgm:cxn modelId="{9BFAB007-243B-4883-AB49-C4E89898E04F}" type="presParOf" srcId="{07B32A44-C35F-4067-B744-3FDBA6BA70A6}" destId="{4F1160C2-D080-45C0-A4A7-A49019D1980E}" srcOrd="0" destOrd="0" presId="urn:microsoft.com/office/officeart/2005/8/layout/list1"/>
    <dgm:cxn modelId="{62BAF4E0-5228-44EE-961D-2A815A312C10}" type="presParOf" srcId="{4F1160C2-D080-45C0-A4A7-A49019D1980E}" destId="{A3EDB8C6-4004-4003-A5BB-FD999D601F2D}" srcOrd="0" destOrd="0" presId="urn:microsoft.com/office/officeart/2005/8/layout/list1"/>
    <dgm:cxn modelId="{B761A667-9CB3-4416-BFD3-8B29F201F662}" type="presParOf" srcId="{4F1160C2-D080-45C0-A4A7-A49019D1980E}" destId="{308BA440-D7C4-4829-948A-03A28C279E3A}" srcOrd="1" destOrd="0" presId="urn:microsoft.com/office/officeart/2005/8/layout/list1"/>
    <dgm:cxn modelId="{7C90CC6E-D0C3-4DCF-A730-D1512D52F8E8}" type="presParOf" srcId="{07B32A44-C35F-4067-B744-3FDBA6BA70A6}" destId="{67F37942-3BEF-44BE-BAB3-36D12301D63A}" srcOrd="1" destOrd="0" presId="urn:microsoft.com/office/officeart/2005/8/layout/list1"/>
    <dgm:cxn modelId="{D4699F89-FAEC-4F41-AE75-18CF004C488D}" type="presParOf" srcId="{07B32A44-C35F-4067-B744-3FDBA6BA70A6}" destId="{35E34ABE-DE40-4565-B686-725CB6AF3799}" srcOrd="2" destOrd="0" presId="urn:microsoft.com/office/officeart/2005/8/layout/list1"/>
    <dgm:cxn modelId="{F86AC5E7-5FE2-4CC9-A06A-8052CEF98C89}" type="presParOf" srcId="{07B32A44-C35F-4067-B744-3FDBA6BA70A6}" destId="{C08EFA26-F410-48ED-81B5-EBAE74AFB2F3}" srcOrd="3" destOrd="0" presId="urn:microsoft.com/office/officeart/2005/8/layout/list1"/>
    <dgm:cxn modelId="{210B291C-F753-4F3A-9915-231C353CCE83}" type="presParOf" srcId="{07B32A44-C35F-4067-B744-3FDBA6BA70A6}" destId="{68252409-77F9-48B9-8652-DD09AE27AAF3}" srcOrd="4" destOrd="0" presId="urn:microsoft.com/office/officeart/2005/8/layout/list1"/>
    <dgm:cxn modelId="{D445355A-04FF-4C3A-81B0-E8D36A660B0C}" type="presParOf" srcId="{68252409-77F9-48B9-8652-DD09AE27AAF3}" destId="{1575E980-7B2C-43FD-99A5-DDEFB70324D3}" srcOrd="0" destOrd="0" presId="urn:microsoft.com/office/officeart/2005/8/layout/list1"/>
    <dgm:cxn modelId="{6A022654-AEC9-4E0B-BD78-FD77F546A880}" type="presParOf" srcId="{68252409-77F9-48B9-8652-DD09AE27AAF3}" destId="{7F0719C4-B380-438A-B3E2-1A3E6BA58BA9}" srcOrd="1" destOrd="0" presId="urn:microsoft.com/office/officeart/2005/8/layout/list1"/>
    <dgm:cxn modelId="{5488D2C2-0EEB-499C-BAA1-8ABEB6D71FE0}" type="presParOf" srcId="{07B32A44-C35F-4067-B744-3FDBA6BA70A6}" destId="{312B52B0-2BD8-45E8-8CD5-1032C8127935}" srcOrd="5" destOrd="0" presId="urn:microsoft.com/office/officeart/2005/8/layout/list1"/>
    <dgm:cxn modelId="{7859823C-2EE4-4F3C-9DEE-FAE7B7F39EF3}" type="presParOf" srcId="{07B32A44-C35F-4067-B744-3FDBA6BA70A6}" destId="{354E4289-68B6-4F4C-9220-F03D3BC41A27}" srcOrd="6" destOrd="0" presId="urn:microsoft.com/office/officeart/2005/8/layout/list1"/>
    <dgm:cxn modelId="{D4995702-F0DB-4A03-B301-CF7B0E53EFB2}" type="presParOf" srcId="{07B32A44-C35F-4067-B744-3FDBA6BA70A6}" destId="{6A3F7D09-6F58-402F-A3C2-EFD9FB899C87}" srcOrd="7" destOrd="0" presId="urn:microsoft.com/office/officeart/2005/8/layout/list1"/>
    <dgm:cxn modelId="{D6C70014-C2F8-4D33-8C6E-FE0F51872D35}" type="presParOf" srcId="{07B32A44-C35F-4067-B744-3FDBA6BA70A6}" destId="{8501CF64-23AF-40D5-A4F5-F924F308D60B}" srcOrd="8" destOrd="0" presId="urn:microsoft.com/office/officeart/2005/8/layout/list1"/>
    <dgm:cxn modelId="{AE77B473-55D9-45DF-9244-F510359A3EC2}" type="presParOf" srcId="{8501CF64-23AF-40D5-A4F5-F924F308D60B}" destId="{EAADC16A-B3B1-44BA-AE21-494FCE54F952}" srcOrd="0" destOrd="0" presId="urn:microsoft.com/office/officeart/2005/8/layout/list1"/>
    <dgm:cxn modelId="{A48B586E-265D-4177-8A75-C502858DB065}" type="presParOf" srcId="{8501CF64-23AF-40D5-A4F5-F924F308D60B}" destId="{5049A97A-0857-439F-A632-F1D1C84F874B}" srcOrd="1" destOrd="0" presId="urn:microsoft.com/office/officeart/2005/8/layout/list1"/>
    <dgm:cxn modelId="{572ACEA3-D89B-4FFB-957D-23CB77F10176}" type="presParOf" srcId="{07B32A44-C35F-4067-B744-3FDBA6BA70A6}" destId="{89549609-1F67-4AB7-96A4-50F554ABD5FE}" srcOrd="9" destOrd="0" presId="urn:microsoft.com/office/officeart/2005/8/layout/list1"/>
    <dgm:cxn modelId="{D9B6756F-C8EF-483E-88D4-50B6A7386EC7}" type="presParOf" srcId="{07B32A44-C35F-4067-B744-3FDBA6BA70A6}" destId="{67A442D8-663A-4E45-B459-B7454A6F73A5}" srcOrd="10" destOrd="0" presId="urn:microsoft.com/office/officeart/2005/8/layout/list1"/>
    <dgm:cxn modelId="{43CC59C5-A5F9-4BAA-8338-0E51375A7598}" type="presParOf" srcId="{07B32A44-C35F-4067-B744-3FDBA6BA70A6}" destId="{FE6155E2-D70B-4868-8AE9-3E321B3C5757}" srcOrd="11" destOrd="0" presId="urn:microsoft.com/office/officeart/2005/8/layout/list1"/>
    <dgm:cxn modelId="{12A77DD1-C3C8-4520-8014-5A2AFF6E2636}" type="presParOf" srcId="{07B32A44-C35F-4067-B744-3FDBA6BA70A6}" destId="{5DD8F884-45B7-4C7E-B00A-CEE7E582F2DD}" srcOrd="12" destOrd="0" presId="urn:microsoft.com/office/officeart/2005/8/layout/list1"/>
    <dgm:cxn modelId="{B33A193E-CF72-4492-B65B-95807991690F}" type="presParOf" srcId="{5DD8F884-45B7-4C7E-B00A-CEE7E582F2DD}" destId="{423577A6-96CF-4283-ACB6-6CC0C0E02CF3}" srcOrd="0" destOrd="0" presId="urn:microsoft.com/office/officeart/2005/8/layout/list1"/>
    <dgm:cxn modelId="{2B8F74E6-4031-479D-A9DE-20CF5A4D4513}" type="presParOf" srcId="{5DD8F884-45B7-4C7E-B00A-CEE7E582F2DD}" destId="{C738BF1D-6B0D-4754-BA45-232367E57ABC}" srcOrd="1" destOrd="0" presId="urn:microsoft.com/office/officeart/2005/8/layout/list1"/>
    <dgm:cxn modelId="{C3F17A28-89B8-4DC2-A930-2F0497ABAAB0}" type="presParOf" srcId="{07B32A44-C35F-4067-B744-3FDBA6BA70A6}" destId="{B1635692-5BCF-4C6F-B9BC-86906FD9A6DD}" srcOrd="13" destOrd="0" presId="urn:microsoft.com/office/officeart/2005/8/layout/list1"/>
    <dgm:cxn modelId="{DB9B10FF-39EA-4B4C-8C53-B569F9096557}" type="presParOf" srcId="{07B32A44-C35F-4067-B744-3FDBA6BA70A6}" destId="{36AA682F-6759-4ECF-A9A5-0AFB0F57BB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6F982-1369-4DBE-B245-FF83047D0BBB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313609-7D5A-41BF-9ABD-26A32BF306E7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173A8D"/>
              </a:solidFill>
            </a:rPr>
            <a:t>Воспитатель 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Учитель – дефектолог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 Учитель – логопед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 Педагог – психолог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Музыкальный руководитель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Инструктор по физической культуре</a:t>
          </a:r>
        </a:p>
      </dgm:t>
    </dgm:pt>
    <dgm:pt modelId="{A06BF2C0-F3A8-4947-874F-56601A1AE1D6}" type="parTrans" cxnId="{B61D1992-E1AD-40EF-807C-E6FAD711AD7A}">
      <dgm:prSet/>
      <dgm:spPr/>
      <dgm:t>
        <a:bodyPr/>
        <a:lstStyle/>
        <a:p>
          <a:pPr algn="ctr"/>
          <a:endParaRPr lang="ru-RU"/>
        </a:p>
      </dgm:t>
    </dgm:pt>
    <dgm:pt modelId="{DAAA2F9A-7DE4-40FC-81CE-06D02FA2B677}" type="sibTrans" cxnId="{B61D1992-E1AD-40EF-807C-E6FAD711AD7A}">
      <dgm:prSet/>
      <dgm:spPr/>
      <dgm:t>
        <a:bodyPr/>
        <a:lstStyle/>
        <a:p>
          <a:pPr algn="ctr"/>
          <a:endParaRPr lang="ru-RU"/>
        </a:p>
      </dgm:t>
    </dgm:pt>
    <dgm:pt modelId="{D5853D93-46BA-431A-8AAC-AD2FD621F2E9}">
      <dgm:prSet phldrT="[Текст]"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Изучение качественных особенностей психологического развития ребенка</a:t>
          </a:r>
        </a:p>
      </dgm:t>
    </dgm:pt>
    <dgm:pt modelId="{AC968076-6433-49FC-BF40-DBCF0F27DD87}" type="parTrans" cxnId="{5C036380-DBBE-4DE2-9B3E-A1637E470B51}">
      <dgm:prSet/>
      <dgm:spPr/>
      <dgm:t>
        <a:bodyPr/>
        <a:lstStyle/>
        <a:p>
          <a:pPr algn="ctr"/>
          <a:endParaRPr lang="ru-RU"/>
        </a:p>
      </dgm:t>
    </dgm:pt>
    <dgm:pt modelId="{434E80F0-3B26-4ABF-878F-12A8D5FE1162}" type="sibTrans" cxnId="{5C036380-DBBE-4DE2-9B3E-A1637E470B51}">
      <dgm:prSet/>
      <dgm:spPr/>
      <dgm:t>
        <a:bodyPr/>
        <a:lstStyle/>
        <a:p>
          <a:pPr algn="ctr"/>
          <a:endParaRPr lang="ru-RU"/>
        </a:p>
      </dgm:t>
    </dgm:pt>
    <dgm:pt modelId="{ED9389AD-C24A-4D73-B1BB-D0F41CE3D4AF}">
      <dgm:prSet phldrT="[Текст]" custT="1"/>
      <dgm:spPr/>
      <dgm:t>
        <a:bodyPr/>
        <a:lstStyle/>
        <a:p>
          <a:pPr algn="ctr"/>
          <a:endParaRPr lang="ru-RU" sz="900" dirty="0"/>
        </a:p>
      </dgm:t>
    </dgm:pt>
    <dgm:pt modelId="{E93BAF2F-A520-4ECC-8BE1-A74A7DA30684}" type="parTrans" cxnId="{5127D69E-33D5-45C2-9D43-888DE77D78C8}">
      <dgm:prSet/>
      <dgm:spPr/>
      <dgm:t>
        <a:bodyPr/>
        <a:lstStyle/>
        <a:p>
          <a:pPr algn="ctr"/>
          <a:endParaRPr lang="ru-RU"/>
        </a:p>
      </dgm:t>
    </dgm:pt>
    <dgm:pt modelId="{87284A62-738E-42F5-8D29-CB2405872C63}" type="sibTrans" cxnId="{5127D69E-33D5-45C2-9D43-888DE77D78C8}">
      <dgm:prSet/>
      <dgm:spPr/>
      <dgm:t>
        <a:bodyPr/>
        <a:lstStyle/>
        <a:p>
          <a:pPr algn="ctr"/>
          <a:endParaRPr lang="ru-RU"/>
        </a:p>
      </dgm:t>
    </dgm:pt>
    <dgm:pt modelId="{EEA6FB9F-D40D-41A1-A62E-0790F3A86540}">
      <dgm:prSet phldrT="[Текст]" custT="1"/>
      <dgm:spPr/>
      <dgm:t>
        <a:bodyPr/>
        <a:lstStyle/>
        <a:p>
          <a:endParaRPr lang="ru-RU"/>
        </a:p>
      </dgm:t>
    </dgm:pt>
    <dgm:pt modelId="{0881944B-8F62-412A-AA86-55C030548DE2}" type="parTrans" cxnId="{7DBD4336-C642-4B58-B822-0ACECDF1E9F0}">
      <dgm:prSet/>
      <dgm:spPr/>
      <dgm:t>
        <a:bodyPr/>
        <a:lstStyle/>
        <a:p>
          <a:pPr algn="ctr"/>
          <a:endParaRPr lang="ru-RU"/>
        </a:p>
      </dgm:t>
    </dgm:pt>
    <dgm:pt modelId="{757F4659-327A-44F8-871C-A07EA07AD496}" type="sibTrans" cxnId="{7DBD4336-C642-4B58-B822-0ACECDF1E9F0}">
      <dgm:prSet/>
      <dgm:spPr/>
      <dgm:t>
        <a:bodyPr/>
        <a:lstStyle/>
        <a:p>
          <a:pPr algn="ctr"/>
          <a:endParaRPr lang="ru-RU"/>
        </a:p>
      </dgm:t>
    </dgm:pt>
    <dgm:pt modelId="{18CE0919-342B-44A6-91BE-EE84E6602F00}">
      <dgm:prSet phldrT="[Текст]" custT="1"/>
      <dgm:spPr/>
      <dgm:t>
        <a:bodyPr/>
        <a:lstStyle/>
        <a:p>
          <a:endParaRPr lang="ru-RU"/>
        </a:p>
      </dgm:t>
    </dgm:pt>
    <dgm:pt modelId="{C8155C87-9848-4260-9A3A-129B19D491D4}" type="parTrans" cxnId="{E7358D11-E16F-47A6-96D6-CE0110599506}">
      <dgm:prSet/>
      <dgm:spPr/>
      <dgm:t>
        <a:bodyPr/>
        <a:lstStyle/>
        <a:p>
          <a:pPr algn="ctr"/>
          <a:endParaRPr lang="ru-RU"/>
        </a:p>
      </dgm:t>
    </dgm:pt>
    <dgm:pt modelId="{85238F45-7CF5-4F21-898A-9172129592FD}" type="sibTrans" cxnId="{E7358D11-E16F-47A6-96D6-CE0110599506}">
      <dgm:prSet/>
      <dgm:spPr/>
      <dgm:t>
        <a:bodyPr/>
        <a:lstStyle/>
        <a:p>
          <a:pPr algn="ctr"/>
          <a:endParaRPr lang="ru-RU"/>
        </a:p>
      </dgm:t>
    </dgm:pt>
    <dgm:pt modelId="{A5B33796-C2F0-440C-9478-259DBB50EA2E}">
      <dgm:prSet/>
      <dgm:spPr/>
      <dgm:t>
        <a:bodyPr/>
        <a:lstStyle/>
        <a:p>
          <a:pPr algn="ctr"/>
          <a:r>
            <a:rPr lang="ru-RU" b="1" dirty="0">
              <a:solidFill>
                <a:srgbClr val="173A8D"/>
              </a:solidFill>
            </a:rPr>
            <a:t>Выявление «уровня обучаемости»</a:t>
          </a:r>
        </a:p>
      </dgm:t>
    </dgm:pt>
    <dgm:pt modelId="{0D4B8B3E-1371-48F3-83D1-A651AA87AA2A}" type="parTrans" cxnId="{615B6489-0DF9-46DA-AD52-F029D6D74BBA}">
      <dgm:prSet/>
      <dgm:spPr/>
      <dgm:t>
        <a:bodyPr/>
        <a:lstStyle/>
        <a:p>
          <a:pPr algn="ctr"/>
          <a:endParaRPr lang="ru-RU"/>
        </a:p>
      </dgm:t>
    </dgm:pt>
    <dgm:pt modelId="{5B294E58-5A76-4F15-B219-132DCF8E5645}" type="sibTrans" cxnId="{615B6489-0DF9-46DA-AD52-F029D6D74BBA}">
      <dgm:prSet/>
      <dgm:spPr/>
      <dgm:t>
        <a:bodyPr/>
        <a:lstStyle/>
        <a:p>
          <a:pPr algn="ctr"/>
          <a:endParaRPr lang="ru-RU"/>
        </a:p>
      </dgm:t>
    </dgm:pt>
    <dgm:pt modelId="{7E0F23FD-861D-4321-8156-A99FFFB59113}">
      <dgm:prSet/>
      <dgm:spPr/>
      <dgm:t>
        <a:bodyPr/>
        <a:lstStyle/>
        <a:p>
          <a:endParaRPr lang="ru-RU"/>
        </a:p>
      </dgm:t>
    </dgm:pt>
    <dgm:pt modelId="{5209C515-32BE-4182-8FD1-98CC4A83C37A}" type="parTrans" cxnId="{DE8F6154-DEAD-4C04-9A2E-58E7D17F1BF6}">
      <dgm:prSet/>
      <dgm:spPr/>
      <dgm:t>
        <a:bodyPr/>
        <a:lstStyle/>
        <a:p>
          <a:pPr algn="ctr"/>
          <a:endParaRPr lang="ru-RU"/>
        </a:p>
      </dgm:t>
    </dgm:pt>
    <dgm:pt modelId="{23FC46BC-E414-457F-8EB1-1137CAAB6D17}" type="sibTrans" cxnId="{DE8F6154-DEAD-4C04-9A2E-58E7D17F1BF6}">
      <dgm:prSet/>
      <dgm:spPr/>
      <dgm:t>
        <a:bodyPr/>
        <a:lstStyle/>
        <a:p>
          <a:pPr algn="ctr"/>
          <a:endParaRPr lang="ru-RU"/>
        </a:p>
      </dgm:t>
    </dgm:pt>
    <dgm:pt modelId="{D9767D26-9635-4F16-AB88-166E340754B4}">
      <dgm:prSet/>
      <dgm:spPr/>
      <dgm:t>
        <a:bodyPr/>
        <a:lstStyle/>
        <a:p>
          <a:endParaRPr lang="ru-RU"/>
        </a:p>
      </dgm:t>
    </dgm:pt>
    <dgm:pt modelId="{2F76C97C-4113-4CF6-B57D-D9C2600C6570}" type="parTrans" cxnId="{2EA4F5FF-2A39-4D29-9D10-FF992D8AA02D}">
      <dgm:prSet/>
      <dgm:spPr/>
      <dgm:t>
        <a:bodyPr/>
        <a:lstStyle/>
        <a:p>
          <a:pPr algn="ctr"/>
          <a:endParaRPr lang="ru-RU"/>
        </a:p>
      </dgm:t>
    </dgm:pt>
    <dgm:pt modelId="{E3BF4CB2-B021-4DD8-B6E2-34DB8D261B9E}" type="sibTrans" cxnId="{2EA4F5FF-2A39-4D29-9D10-FF992D8AA02D}">
      <dgm:prSet/>
      <dgm:spPr/>
      <dgm:t>
        <a:bodyPr/>
        <a:lstStyle/>
        <a:p>
          <a:pPr algn="ctr"/>
          <a:endParaRPr lang="ru-RU"/>
        </a:p>
      </dgm:t>
    </dgm:pt>
    <dgm:pt modelId="{840F9B54-C913-413B-ABC3-8ED910822702}">
      <dgm:prSet/>
      <dgm:spPr/>
      <dgm:t>
        <a:bodyPr/>
        <a:lstStyle/>
        <a:p>
          <a:pPr algn="ctr"/>
          <a:r>
            <a:rPr lang="ru-RU" b="1" dirty="0">
              <a:solidFill>
                <a:srgbClr val="173A8D"/>
              </a:solidFill>
            </a:rPr>
            <a:t>Определение характера динамики обучаемости</a:t>
          </a:r>
        </a:p>
      </dgm:t>
    </dgm:pt>
    <dgm:pt modelId="{83C54E09-6C84-427A-BDCA-F9919525F604}" type="parTrans" cxnId="{5C5C5FD0-B7C2-4DB2-9E10-E722F4C125BB}">
      <dgm:prSet/>
      <dgm:spPr/>
      <dgm:t>
        <a:bodyPr/>
        <a:lstStyle/>
        <a:p>
          <a:pPr algn="ctr"/>
          <a:endParaRPr lang="ru-RU"/>
        </a:p>
      </dgm:t>
    </dgm:pt>
    <dgm:pt modelId="{4AEC0C78-78FA-47AB-85F9-B840B07EBFEF}" type="sibTrans" cxnId="{5C5C5FD0-B7C2-4DB2-9E10-E722F4C125BB}">
      <dgm:prSet/>
      <dgm:spPr/>
      <dgm:t>
        <a:bodyPr/>
        <a:lstStyle/>
        <a:p>
          <a:pPr algn="ctr"/>
          <a:endParaRPr lang="ru-RU"/>
        </a:p>
      </dgm:t>
    </dgm:pt>
    <dgm:pt modelId="{372F8DC7-3CF4-4EEC-BE31-8B68833C1684}">
      <dgm:prSet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Дифференциация сходных состояний на основе психологического наблюдения</a:t>
          </a:r>
        </a:p>
      </dgm:t>
    </dgm:pt>
    <dgm:pt modelId="{8790D22D-C32D-46ED-89EC-339078929FBD}" type="parTrans" cxnId="{47EA1908-5129-45CA-ADF8-7568D0F5558F}">
      <dgm:prSet/>
      <dgm:spPr/>
      <dgm:t>
        <a:bodyPr/>
        <a:lstStyle/>
        <a:p>
          <a:pPr algn="ctr"/>
          <a:endParaRPr lang="ru-RU"/>
        </a:p>
      </dgm:t>
    </dgm:pt>
    <dgm:pt modelId="{2B67913C-3FF5-4523-ABAF-FDBFA8CD7797}" type="sibTrans" cxnId="{47EA1908-5129-45CA-ADF8-7568D0F5558F}">
      <dgm:prSet/>
      <dgm:spPr/>
      <dgm:t>
        <a:bodyPr/>
        <a:lstStyle/>
        <a:p>
          <a:pPr algn="ctr"/>
          <a:endParaRPr lang="ru-RU"/>
        </a:p>
      </dgm:t>
    </dgm:pt>
    <dgm:pt modelId="{3DAA007E-529F-43C3-B9A8-E153AF0BBBCD}" type="pres">
      <dgm:prSet presAssocID="{C296F982-1369-4DBE-B245-FF83047D0B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99F14-EAB4-4BF7-AF13-8CC7D2D08E92}" type="pres">
      <dgm:prSet presAssocID="{C296F982-1369-4DBE-B245-FF83047D0BBB}" presName="radial" presStyleCnt="0">
        <dgm:presLayoutVars>
          <dgm:animLvl val="ctr"/>
        </dgm:presLayoutVars>
      </dgm:prSet>
      <dgm:spPr/>
    </dgm:pt>
    <dgm:pt modelId="{91CFE84A-A660-45B8-9D80-831521177C5F}" type="pres">
      <dgm:prSet presAssocID="{B7313609-7D5A-41BF-9ABD-26A32BF306E7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581D9774-148D-4B9E-B8F4-F22423CE3DCC}" type="pres">
      <dgm:prSet presAssocID="{D5853D93-46BA-431A-8AAC-AD2FD621F2E9}" presName="node" presStyleLbl="vennNode1" presStyleIdx="1" presStyleCnt="5" custScaleX="131792" custScaleY="127478" custRadScaleRad="109777" custRadScaleInc="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B52A6-5789-4A16-A462-F41F726D110D}" type="pres">
      <dgm:prSet presAssocID="{840F9B54-C913-413B-ABC3-8ED91082270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B773-E267-4EE0-852C-7551A5F7A138}" type="pres">
      <dgm:prSet presAssocID="{A5B33796-C2F0-440C-9478-259DBB50EA2E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4B14-1705-456C-B2B3-C8F88BFA00D3}" type="pres">
      <dgm:prSet presAssocID="{372F8DC7-3CF4-4EEC-BE31-8B68833C168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7D69E-33D5-45C2-9D43-888DE77D78C8}" srcId="{C296F982-1369-4DBE-B245-FF83047D0BBB}" destId="{ED9389AD-C24A-4D73-B1BB-D0F41CE3D4AF}" srcOrd="1" destOrd="0" parTransId="{E93BAF2F-A520-4ECC-8BE1-A74A7DA30684}" sibTransId="{87284A62-738E-42F5-8D29-CB2405872C63}"/>
    <dgm:cxn modelId="{08EF4C13-3123-4C4A-927A-31B2AD122EEC}" type="presOf" srcId="{840F9B54-C913-413B-ABC3-8ED910822702}" destId="{8ADB52A6-5789-4A16-A462-F41F726D110D}" srcOrd="0" destOrd="0" presId="urn:microsoft.com/office/officeart/2005/8/layout/radial3"/>
    <dgm:cxn modelId="{35CD9E95-DD11-4818-B1DA-F73760093952}" type="presOf" srcId="{B7313609-7D5A-41BF-9ABD-26A32BF306E7}" destId="{91CFE84A-A660-45B8-9D80-831521177C5F}" srcOrd="0" destOrd="0" presId="urn:microsoft.com/office/officeart/2005/8/layout/radial3"/>
    <dgm:cxn modelId="{B61D1992-E1AD-40EF-807C-E6FAD711AD7A}" srcId="{C296F982-1369-4DBE-B245-FF83047D0BBB}" destId="{B7313609-7D5A-41BF-9ABD-26A32BF306E7}" srcOrd="0" destOrd="0" parTransId="{A06BF2C0-F3A8-4947-874F-56601A1AE1D6}" sibTransId="{DAAA2F9A-7DE4-40FC-81CE-06D02FA2B677}"/>
    <dgm:cxn modelId="{E7358D11-E16F-47A6-96D6-CE0110599506}" srcId="{C296F982-1369-4DBE-B245-FF83047D0BBB}" destId="{18CE0919-342B-44A6-91BE-EE84E6602F00}" srcOrd="3" destOrd="0" parTransId="{C8155C87-9848-4260-9A3A-129B19D491D4}" sibTransId="{85238F45-7CF5-4F21-898A-9172129592FD}"/>
    <dgm:cxn modelId="{10BBE015-0741-47BF-B030-C53CF5C9D1F1}" type="presOf" srcId="{D5853D93-46BA-431A-8AAC-AD2FD621F2E9}" destId="{581D9774-148D-4B9E-B8F4-F22423CE3DCC}" srcOrd="0" destOrd="0" presId="urn:microsoft.com/office/officeart/2005/8/layout/radial3"/>
    <dgm:cxn modelId="{5C036380-DBBE-4DE2-9B3E-A1637E470B51}" srcId="{B7313609-7D5A-41BF-9ABD-26A32BF306E7}" destId="{D5853D93-46BA-431A-8AAC-AD2FD621F2E9}" srcOrd="0" destOrd="0" parTransId="{AC968076-6433-49FC-BF40-DBCF0F27DD87}" sibTransId="{434E80F0-3B26-4ABF-878F-12A8D5FE1162}"/>
    <dgm:cxn modelId="{7DBD4336-C642-4B58-B822-0ACECDF1E9F0}" srcId="{C296F982-1369-4DBE-B245-FF83047D0BBB}" destId="{EEA6FB9F-D40D-41A1-A62E-0790F3A86540}" srcOrd="2" destOrd="0" parTransId="{0881944B-8F62-412A-AA86-55C030548DE2}" sibTransId="{757F4659-327A-44F8-871C-A07EA07AD496}"/>
    <dgm:cxn modelId="{DE8F6154-DEAD-4C04-9A2E-58E7D17F1BF6}" srcId="{C296F982-1369-4DBE-B245-FF83047D0BBB}" destId="{7E0F23FD-861D-4321-8156-A99FFFB59113}" srcOrd="4" destOrd="0" parTransId="{5209C515-32BE-4182-8FD1-98CC4A83C37A}" sibTransId="{23FC46BC-E414-457F-8EB1-1137CAAB6D17}"/>
    <dgm:cxn modelId="{5C5C5FD0-B7C2-4DB2-9E10-E722F4C125BB}" srcId="{B7313609-7D5A-41BF-9ABD-26A32BF306E7}" destId="{840F9B54-C913-413B-ABC3-8ED910822702}" srcOrd="1" destOrd="0" parTransId="{83C54E09-6C84-427A-BDCA-F9919525F604}" sibTransId="{4AEC0C78-78FA-47AB-85F9-B840B07EBFEF}"/>
    <dgm:cxn modelId="{47EA1908-5129-45CA-ADF8-7568D0F5558F}" srcId="{B7313609-7D5A-41BF-9ABD-26A32BF306E7}" destId="{372F8DC7-3CF4-4EEC-BE31-8B68833C1684}" srcOrd="3" destOrd="0" parTransId="{8790D22D-C32D-46ED-89EC-339078929FBD}" sibTransId="{2B67913C-3FF5-4523-ABAF-FDBFA8CD7797}"/>
    <dgm:cxn modelId="{2EA4F5FF-2A39-4D29-9D10-FF992D8AA02D}" srcId="{C296F982-1369-4DBE-B245-FF83047D0BBB}" destId="{D9767D26-9635-4F16-AB88-166E340754B4}" srcOrd="5" destOrd="0" parTransId="{2F76C97C-4113-4CF6-B57D-D9C2600C6570}" sibTransId="{E3BF4CB2-B021-4DD8-B6E2-34DB8D261B9E}"/>
    <dgm:cxn modelId="{BC827EC1-0B12-4C59-B309-F8736E424FE7}" type="presOf" srcId="{A5B33796-C2F0-440C-9478-259DBB50EA2E}" destId="{A11DB773-E267-4EE0-852C-7551A5F7A138}" srcOrd="0" destOrd="0" presId="urn:microsoft.com/office/officeart/2005/8/layout/radial3"/>
    <dgm:cxn modelId="{4A89E0F0-AA43-4C08-89AB-C10C2295BDBC}" type="presOf" srcId="{C296F982-1369-4DBE-B245-FF83047D0BBB}" destId="{3DAA007E-529F-43C3-B9A8-E153AF0BBBCD}" srcOrd="0" destOrd="0" presId="urn:microsoft.com/office/officeart/2005/8/layout/radial3"/>
    <dgm:cxn modelId="{615B6489-0DF9-46DA-AD52-F029D6D74BBA}" srcId="{B7313609-7D5A-41BF-9ABD-26A32BF306E7}" destId="{A5B33796-C2F0-440C-9478-259DBB50EA2E}" srcOrd="2" destOrd="0" parTransId="{0D4B8B3E-1371-48F3-83D1-A651AA87AA2A}" sibTransId="{5B294E58-5A76-4F15-B219-132DCF8E5645}"/>
    <dgm:cxn modelId="{14754887-632C-42D3-8EFB-5A1B9411DBD8}" type="presOf" srcId="{372F8DC7-3CF4-4EEC-BE31-8B68833C1684}" destId="{9F754B14-1705-456C-B2B3-C8F88BFA00D3}" srcOrd="0" destOrd="0" presId="urn:microsoft.com/office/officeart/2005/8/layout/radial3"/>
    <dgm:cxn modelId="{9A5D025C-99C6-4636-822E-828660FB8CF5}" type="presParOf" srcId="{3DAA007E-529F-43C3-B9A8-E153AF0BBBCD}" destId="{8D399F14-EAB4-4BF7-AF13-8CC7D2D08E92}" srcOrd="0" destOrd="0" presId="urn:microsoft.com/office/officeart/2005/8/layout/radial3"/>
    <dgm:cxn modelId="{2212DA0B-7D02-433D-B432-4566020CFCC2}" type="presParOf" srcId="{8D399F14-EAB4-4BF7-AF13-8CC7D2D08E92}" destId="{91CFE84A-A660-45B8-9D80-831521177C5F}" srcOrd="0" destOrd="0" presId="urn:microsoft.com/office/officeart/2005/8/layout/radial3"/>
    <dgm:cxn modelId="{44D9628D-11B3-4F60-970D-1F34F0BE93C5}" type="presParOf" srcId="{8D399F14-EAB4-4BF7-AF13-8CC7D2D08E92}" destId="{581D9774-148D-4B9E-B8F4-F22423CE3DCC}" srcOrd="1" destOrd="0" presId="urn:microsoft.com/office/officeart/2005/8/layout/radial3"/>
    <dgm:cxn modelId="{31C5AEE8-501A-4EC8-B13F-1310998966FD}" type="presParOf" srcId="{8D399F14-EAB4-4BF7-AF13-8CC7D2D08E92}" destId="{8ADB52A6-5789-4A16-A462-F41F726D110D}" srcOrd="2" destOrd="0" presId="urn:microsoft.com/office/officeart/2005/8/layout/radial3"/>
    <dgm:cxn modelId="{53EED50D-8005-4B4D-9EF5-A0970FBCBDAA}" type="presParOf" srcId="{8D399F14-EAB4-4BF7-AF13-8CC7D2D08E92}" destId="{A11DB773-E267-4EE0-852C-7551A5F7A138}" srcOrd="3" destOrd="0" presId="urn:microsoft.com/office/officeart/2005/8/layout/radial3"/>
    <dgm:cxn modelId="{32AD25F2-7F3C-49A5-AA2D-4F3DE712FF54}" type="presParOf" srcId="{8D399F14-EAB4-4BF7-AF13-8CC7D2D08E92}" destId="{9F754B14-1705-456C-B2B3-C8F88BFA00D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96F982-1369-4DBE-B245-FF83047D0BBB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313609-7D5A-41BF-9ABD-26A32BF306E7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173A8D"/>
              </a:solidFill>
            </a:rPr>
            <a:t>Воспитатель 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Учитель – дефектолог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 Учитель – логопед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 Педагог – психолог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Музыкальный руководитель</a:t>
          </a:r>
        </a:p>
        <a:p>
          <a:pPr algn="ctr"/>
          <a:r>
            <a:rPr lang="ru-RU" sz="1200" b="1" dirty="0">
              <a:solidFill>
                <a:srgbClr val="173A8D"/>
              </a:solidFill>
            </a:rPr>
            <a:t>Инструктор по физической культуре</a:t>
          </a:r>
        </a:p>
      </dgm:t>
    </dgm:pt>
    <dgm:pt modelId="{A06BF2C0-F3A8-4947-874F-56601A1AE1D6}" type="parTrans" cxnId="{B61D1992-E1AD-40EF-807C-E6FAD711AD7A}">
      <dgm:prSet/>
      <dgm:spPr/>
      <dgm:t>
        <a:bodyPr/>
        <a:lstStyle/>
        <a:p>
          <a:pPr algn="ctr"/>
          <a:endParaRPr lang="ru-RU"/>
        </a:p>
      </dgm:t>
    </dgm:pt>
    <dgm:pt modelId="{DAAA2F9A-7DE4-40FC-81CE-06D02FA2B677}" type="sibTrans" cxnId="{B61D1992-E1AD-40EF-807C-E6FAD711AD7A}">
      <dgm:prSet/>
      <dgm:spPr/>
      <dgm:t>
        <a:bodyPr/>
        <a:lstStyle/>
        <a:p>
          <a:pPr algn="ctr"/>
          <a:endParaRPr lang="ru-RU"/>
        </a:p>
      </dgm:t>
    </dgm:pt>
    <dgm:pt modelId="{D5853D93-46BA-431A-8AAC-AD2FD621F2E9}">
      <dgm:prSet phldrT="[Текст]"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Развитие познавательной деятельности и формирование высших психических функций</a:t>
          </a:r>
        </a:p>
      </dgm:t>
    </dgm:pt>
    <dgm:pt modelId="{AC968076-6433-49FC-BF40-DBCF0F27DD87}" type="parTrans" cxnId="{5C036380-DBBE-4DE2-9B3E-A1637E470B51}">
      <dgm:prSet/>
      <dgm:spPr/>
      <dgm:t>
        <a:bodyPr/>
        <a:lstStyle/>
        <a:p>
          <a:pPr algn="ctr"/>
          <a:endParaRPr lang="ru-RU"/>
        </a:p>
      </dgm:t>
    </dgm:pt>
    <dgm:pt modelId="{434E80F0-3B26-4ABF-878F-12A8D5FE1162}" type="sibTrans" cxnId="{5C036380-DBBE-4DE2-9B3E-A1637E470B51}">
      <dgm:prSet/>
      <dgm:spPr/>
      <dgm:t>
        <a:bodyPr/>
        <a:lstStyle/>
        <a:p>
          <a:pPr algn="ctr"/>
          <a:endParaRPr lang="ru-RU"/>
        </a:p>
      </dgm:t>
    </dgm:pt>
    <dgm:pt modelId="{ED9389AD-C24A-4D73-B1BB-D0F41CE3D4AF}">
      <dgm:prSet phldrT="[Текст]" custT="1"/>
      <dgm:spPr/>
      <dgm:t>
        <a:bodyPr/>
        <a:lstStyle/>
        <a:p>
          <a:pPr algn="ctr"/>
          <a:endParaRPr lang="ru-RU" sz="900" dirty="0"/>
        </a:p>
      </dgm:t>
    </dgm:pt>
    <dgm:pt modelId="{E93BAF2F-A520-4ECC-8BE1-A74A7DA30684}" type="parTrans" cxnId="{5127D69E-33D5-45C2-9D43-888DE77D78C8}">
      <dgm:prSet/>
      <dgm:spPr/>
      <dgm:t>
        <a:bodyPr/>
        <a:lstStyle/>
        <a:p>
          <a:pPr algn="ctr"/>
          <a:endParaRPr lang="ru-RU"/>
        </a:p>
      </dgm:t>
    </dgm:pt>
    <dgm:pt modelId="{87284A62-738E-42F5-8D29-CB2405872C63}" type="sibTrans" cxnId="{5127D69E-33D5-45C2-9D43-888DE77D78C8}">
      <dgm:prSet/>
      <dgm:spPr/>
      <dgm:t>
        <a:bodyPr/>
        <a:lstStyle/>
        <a:p>
          <a:pPr algn="ctr"/>
          <a:endParaRPr lang="ru-RU"/>
        </a:p>
      </dgm:t>
    </dgm:pt>
    <dgm:pt modelId="{EEA6FB9F-D40D-41A1-A62E-0790F3A86540}">
      <dgm:prSet phldrT="[Текст]" custT="1"/>
      <dgm:spPr/>
      <dgm:t>
        <a:bodyPr/>
        <a:lstStyle/>
        <a:p>
          <a:endParaRPr lang="ru-RU"/>
        </a:p>
      </dgm:t>
    </dgm:pt>
    <dgm:pt modelId="{0881944B-8F62-412A-AA86-55C030548DE2}" type="parTrans" cxnId="{7DBD4336-C642-4B58-B822-0ACECDF1E9F0}">
      <dgm:prSet/>
      <dgm:spPr/>
      <dgm:t>
        <a:bodyPr/>
        <a:lstStyle/>
        <a:p>
          <a:pPr algn="ctr"/>
          <a:endParaRPr lang="ru-RU"/>
        </a:p>
      </dgm:t>
    </dgm:pt>
    <dgm:pt modelId="{757F4659-327A-44F8-871C-A07EA07AD496}" type="sibTrans" cxnId="{7DBD4336-C642-4B58-B822-0ACECDF1E9F0}">
      <dgm:prSet/>
      <dgm:spPr/>
      <dgm:t>
        <a:bodyPr/>
        <a:lstStyle/>
        <a:p>
          <a:pPr algn="ctr"/>
          <a:endParaRPr lang="ru-RU"/>
        </a:p>
      </dgm:t>
    </dgm:pt>
    <dgm:pt modelId="{18CE0919-342B-44A6-91BE-EE84E6602F00}">
      <dgm:prSet phldrT="[Текст]" custT="1"/>
      <dgm:spPr/>
      <dgm:t>
        <a:bodyPr/>
        <a:lstStyle/>
        <a:p>
          <a:endParaRPr lang="ru-RU"/>
        </a:p>
      </dgm:t>
    </dgm:pt>
    <dgm:pt modelId="{C8155C87-9848-4260-9A3A-129B19D491D4}" type="parTrans" cxnId="{E7358D11-E16F-47A6-96D6-CE0110599506}">
      <dgm:prSet/>
      <dgm:spPr/>
      <dgm:t>
        <a:bodyPr/>
        <a:lstStyle/>
        <a:p>
          <a:pPr algn="ctr"/>
          <a:endParaRPr lang="ru-RU"/>
        </a:p>
      </dgm:t>
    </dgm:pt>
    <dgm:pt modelId="{85238F45-7CF5-4F21-898A-9172129592FD}" type="sibTrans" cxnId="{E7358D11-E16F-47A6-96D6-CE0110599506}">
      <dgm:prSet/>
      <dgm:spPr/>
      <dgm:t>
        <a:bodyPr/>
        <a:lstStyle/>
        <a:p>
          <a:pPr algn="ctr"/>
          <a:endParaRPr lang="ru-RU"/>
        </a:p>
      </dgm:t>
    </dgm:pt>
    <dgm:pt modelId="{A5B33796-C2F0-440C-9478-259DBB50EA2E}">
      <dgm:prSet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Развитие речи, коммуникативной деятельности и коррекция их недостатков</a:t>
          </a:r>
        </a:p>
      </dgm:t>
    </dgm:pt>
    <dgm:pt modelId="{0D4B8B3E-1371-48F3-83D1-A651AA87AA2A}" type="parTrans" cxnId="{615B6489-0DF9-46DA-AD52-F029D6D74BBA}">
      <dgm:prSet/>
      <dgm:spPr/>
      <dgm:t>
        <a:bodyPr/>
        <a:lstStyle/>
        <a:p>
          <a:pPr algn="ctr"/>
          <a:endParaRPr lang="ru-RU"/>
        </a:p>
      </dgm:t>
    </dgm:pt>
    <dgm:pt modelId="{5B294E58-5A76-4F15-B219-132DCF8E5645}" type="sibTrans" cxnId="{615B6489-0DF9-46DA-AD52-F029D6D74BBA}">
      <dgm:prSet/>
      <dgm:spPr/>
      <dgm:t>
        <a:bodyPr/>
        <a:lstStyle/>
        <a:p>
          <a:pPr algn="ctr"/>
          <a:endParaRPr lang="ru-RU"/>
        </a:p>
      </dgm:t>
    </dgm:pt>
    <dgm:pt modelId="{7E0F23FD-861D-4321-8156-A99FFFB59113}">
      <dgm:prSet/>
      <dgm:spPr/>
      <dgm:t>
        <a:bodyPr/>
        <a:lstStyle/>
        <a:p>
          <a:endParaRPr lang="ru-RU"/>
        </a:p>
      </dgm:t>
    </dgm:pt>
    <dgm:pt modelId="{5209C515-32BE-4182-8FD1-98CC4A83C37A}" type="parTrans" cxnId="{DE8F6154-DEAD-4C04-9A2E-58E7D17F1BF6}">
      <dgm:prSet/>
      <dgm:spPr/>
      <dgm:t>
        <a:bodyPr/>
        <a:lstStyle/>
        <a:p>
          <a:pPr algn="ctr"/>
          <a:endParaRPr lang="ru-RU"/>
        </a:p>
      </dgm:t>
    </dgm:pt>
    <dgm:pt modelId="{23FC46BC-E414-457F-8EB1-1137CAAB6D17}" type="sibTrans" cxnId="{DE8F6154-DEAD-4C04-9A2E-58E7D17F1BF6}">
      <dgm:prSet/>
      <dgm:spPr/>
      <dgm:t>
        <a:bodyPr/>
        <a:lstStyle/>
        <a:p>
          <a:pPr algn="ctr"/>
          <a:endParaRPr lang="ru-RU"/>
        </a:p>
      </dgm:t>
    </dgm:pt>
    <dgm:pt modelId="{D9767D26-9635-4F16-AB88-166E340754B4}">
      <dgm:prSet/>
      <dgm:spPr/>
      <dgm:t>
        <a:bodyPr/>
        <a:lstStyle/>
        <a:p>
          <a:endParaRPr lang="ru-RU"/>
        </a:p>
      </dgm:t>
    </dgm:pt>
    <dgm:pt modelId="{2F76C97C-4113-4CF6-B57D-D9C2600C6570}" type="parTrans" cxnId="{2EA4F5FF-2A39-4D29-9D10-FF992D8AA02D}">
      <dgm:prSet/>
      <dgm:spPr/>
      <dgm:t>
        <a:bodyPr/>
        <a:lstStyle/>
        <a:p>
          <a:pPr algn="ctr"/>
          <a:endParaRPr lang="ru-RU"/>
        </a:p>
      </dgm:t>
    </dgm:pt>
    <dgm:pt modelId="{E3BF4CB2-B021-4DD8-B6E2-34DB8D261B9E}" type="sibTrans" cxnId="{2EA4F5FF-2A39-4D29-9D10-FF992D8AA02D}">
      <dgm:prSet/>
      <dgm:spPr/>
      <dgm:t>
        <a:bodyPr/>
        <a:lstStyle/>
        <a:p>
          <a:pPr algn="ctr"/>
          <a:endParaRPr lang="ru-RU"/>
        </a:p>
      </dgm:t>
    </dgm:pt>
    <dgm:pt modelId="{840F9B54-C913-413B-ABC3-8ED910822702}">
      <dgm:prSet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Формирование ведущих видов деятельности</a:t>
          </a:r>
        </a:p>
      </dgm:t>
    </dgm:pt>
    <dgm:pt modelId="{83C54E09-6C84-427A-BDCA-F9919525F604}" type="parTrans" cxnId="{5C5C5FD0-B7C2-4DB2-9E10-E722F4C125BB}">
      <dgm:prSet/>
      <dgm:spPr/>
      <dgm:t>
        <a:bodyPr/>
        <a:lstStyle/>
        <a:p>
          <a:pPr algn="ctr"/>
          <a:endParaRPr lang="ru-RU"/>
        </a:p>
      </dgm:t>
    </dgm:pt>
    <dgm:pt modelId="{4AEC0C78-78FA-47AB-85F9-B840B07EBFEF}" type="sibTrans" cxnId="{5C5C5FD0-B7C2-4DB2-9E10-E722F4C125BB}">
      <dgm:prSet/>
      <dgm:spPr/>
      <dgm:t>
        <a:bodyPr/>
        <a:lstStyle/>
        <a:p>
          <a:pPr algn="ctr"/>
          <a:endParaRPr lang="ru-RU"/>
        </a:p>
      </dgm:t>
    </dgm:pt>
    <dgm:pt modelId="{372F8DC7-3CF4-4EEC-BE31-8B68833C1684}">
      <dgm:prSet custT="1"/>
      <dgm:spPr/>
      <dgm:t>
        <a:bodyPr/>
        <a:lstStyle/>
        <a:p>
          <a:pPr algn="ctr"/>
          <a:r>
            <a:rPr lang="ru-RU" sz="1000" b="1" dirty="0">
              <a:solidFill>
                <a:srgbClr val="173A8D"/>
              </a:solidFill>
            </a:rPr>
            <a:t>Развитие и коррекция недостатков эмоционально – волевой сферы</a:t>
          </a:r>
        </a:p>
      </dgm:t>
    </dgm:pt>
    <dgm:pt modelId="{8790D22D-C32D-46ED-89EC-339078929FBD}" type="parTrans" cxnId="{47EA1908-5129-45CA-ADF8-7568D0F5558F}">
      <dgm:prSet/>
      <dgm:spPr/>
      <dgm:t>
        <a:bodyPr/>
        <a:lstStyle/>
        <a:p>
          <a:pPr algn="ctr"/>
          <a:endParaRPr lang="ru-RU"/>
        </a:p>
      </dgm:t>
    </dgm:pt>
    <dgm:pt modelId="{2B67913C-3FF5-4523-ABAF-FDBFA8CD7797}" type="sibTrans" cxnId="{47EA1908-5129-45CA-ADF8-7568D0F5558F}">
      <dgm:prSet/>
      <dgm:spPr/>
      <dgm:t>
        <a:bodyPr/>
        <a:lstStyle/>
        <a:p>
          <a:pPr algn="ctr"/>
          <a:endParaRPr lang="ru-RU"/>
        </a:p>
      </dgm:t>
    </dgm:pt>
    <dgm:pt modelId="{3DAA007E-529F-43C3-B9A8-E153AF0BBBCD}" type="pres">
      <dgm:prSet presAssocID="{C296F982-1369-4DBE-B245-FF83047D0B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99F14-EAB4-4BF7-AF13-8CC7D2D08E92}" type="pres">
      <dgm:prSet presAssocID="{C296F982-1369-4DBE-B245-FF83047D0BBB}" presName="radial" presStyleCnt="0">
        <dgm:presLayoutVars>
          <dgm:animLvl val="ctr"/>
        </dgm:presLayoutVars>
      </dgm:prSet>
      <dgm:spPr/>
    </dgm:pt>
    <dgm:pt modelId="{91CFE84A-A660-45B8-9D80-831521177C5F}" type="pres">
      <dgm:prSet presAssocID="{B7313609-7D5A-41BF-9ABD-26A32BF306E7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581D9774-148D-4B9E-B8F4-F22423CE3DCC}" type="pres">
      <dgm:prSet presAssocID="{D5853D93-46BA-431A-8AAC-AD2FD621F2E9}" presName="node" presStyleLbl="vennNode1" presStyleIdx="1" presStyleCnt="5" custScaleX="109402" custScaleY="10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B52A6-5789-4A16-A462-F41F726D110D}" type="pres">
      <dgm:prSet presAssocID="{840F9B54-C913-413B-ABC3-8ED910822702}" presName="node" presStyleLbl="vennNode1" presStyleIdx="2" presStyleCnt="5" custScaleX="109487" custScaleY="109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B773-E267-4EE0-852C-7551A5F7A138}" type="pres">
      <dgm:prSet presAssocID="{A5B33796-C2F0-440C-9478-259DBB50EA2E}" presName="node" presStyleLbl="vennNode1" presStyleIdx="3" presStyleCnt="5" custScaleX="123269" custScaleY="12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4B14-1705-456C-B2B3-C8F88BFA00D3}" type="pres">
      <dgm:prSet presAssocID="{372F8DC7-3CF4-4EEC-BE31-8B68833C168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D1992-E1AD-40EF-807C-E6FAD711AD7A}" srcId="{C296F982-1369-4DBE-B245-FF83047D0BBB}" destId="{B7313609-7D5A-41BF-9ABD-26A32BF306E7}" srcOrd="0" destOrd="0" parTransId="{A06BF2C0-F3A8-4947-874F-56601A1AE1D6}" sibTransId="{DAAA2F9A-7DE4-40FC-81CE-06D02FA2B677}"/>
    <dgm:cxn modelId="{A839F3E6-885A-4E25-8630-3E5C9746C789}" type="presOf" srcId="{A5B33796-C2F0-440C-9478-259DBB50EA2E}" destId="{A11DB773-E267-4EE0-852C-7551A5F7A138}" srcOrd="0" destOrd="0" presId="urn:microsoft.com/office/officeart/2005/8/layout/radial3"/>
    <dgm:cxn modelId="{2EA4F5FF-2A39-4D29-9D10-FF992D8AA02D}" srcId="{C296F982-1369-4DBE-B245-FF83047D0BBB}" destId="{D9767D26-9635-4F16-AB88-166E340754B4}" srcOrd="5" destOrd="0" parTransId="{2F76C97C-4113-4CF6-B57D-D9C2600C6570}" sibTransId="{E3BF4CB2-B021-4DD8-B6E2-34DB8D261B9E}"/>
    <dgm:cxn modelId="{5127D69E-33D5-45C2-9D43-888DE77D78C8}" srcId="{C296F982-1369-4DBE-B245-FF83047D0BBB}" destId="{ED9389AD-C24A-4D73-B1BB-D0F41CE3D4AF}" srcOrd="1" destOrd="0" parTransId="{E93BAF2F-A520-4ECC-8BE1-A74A7DA30684}" sibTransId="{87284A62-738E-42F5-8D29-CB2405872C63}"/>
    <dgm:cxn modelId="{C6BD1974-1700-479C-B2E8-A89A6C81DF2D}" type="presOf" srcId="{372F8DC7-3CF4-4EEC-BE31-8B68833C1684}" destId="{9F754B14-1705-456C-B2B3-C8F88BFA00D3}" srcOrd="0" destOrd="0" presId="urn:microsoft.com/office/officeart/2005/8/layout/radial3"/>
    <dgm:cxn modelId="{DE8F6154-DEAD-4C04-9A2E-58E7D17F1BF6}" srcId="{C296F982-1369-4DBE-B245-FF83047D0BBB}" destId="{7E0F23FD-861D-4321-8156-A99FFFB59113}" srcOrd="4" destOrd="0" parTransId="{5209C515-32BE-4182-8FD1-98CC4A83C37A}" sibTransId="{23FC46BC-E414-457F-8EB1-1137CAAB6D17}"/>
    <dgm:cxn modelId="{7DBD4336-C642-4B58-B822-0ACECDF1E9F0}" srcId="{C296F982-1369-4DBE-B245-FF83047D0BBB}" destId="{EEA6FB9F-D40D-41A1-A62E-0790F3A86540}" srcOrd="2" destOrd="0" parTransId="{0881944B-8F62-412A-AA86-55C030548DE2}" sibTransId="{757F4659-327A-44F8-871C-A07EA07AD496}"/>
    <dgm:cxn modelId="{24B40012-943E-47DB-961B-F9A5736F6250}" type="presOf" srcId="{D5853D93-46BA-431A-8AAC-AD2FD621F2E9}" destId="{581D9774-148D-4B9E-B8F4-F22423CE3DCC}" srcOrd="0" destOrd="0" presId="urn:microsoft.com/office/officeart/2005/8/layout/radial3"/>
    <dgm:cxn modelId="{5C036380-DBBE-4DE2-9B3E-A1637E470B51}" srcId="{B7313609-7D5A-41BF-9ABD-26A32BF306E7}" destId="{D5853D93-46BA-431A-8AAC-AD2FD621F2E9}" srcOrd="0" destOrd="0" parTransId="{AC968076-6433-49FC-BF40-DBCF0F27DD87}" sibTransId="{434E80F0-3B26-4ABF-878F-12A8D5FE1162}"/>
    <dgm:cxn modelId="{47EA1908-5129-45CA-ADF8-7568D0F5558F}" srcId="{B7313609-7D5A-41BF-9ABD-26A32BF306E7}" destId="{372F8DC7-3CF4-4EEC-BE31-8B68833C1684}" srcOrd="3" destOrd="0" parTransId="{8790D22D-C32D-46ED-89EC-339078929FBD}" sibTransId="{2B67913C-3FF5-4523-ABAF-FDBFA8CD7797}"/>
    <dgm:cxn modelId="{E7358D11-E16F-47A6-96D6-CE0110599506}" srcId="{C296F982-1369-4DBE-B245-FF83047D0BBB}" destId="{18CE0919-342B-44A6-91BE-EE84E6602F00}" srcOrd="3" destOrd="0" parTransId="{C8155C87-9848-4260-9A3A-129B19D491D4}" sibTransId="{85238F45-7CF5-4F21-898A-9172129592FD}"/>
    <dgm:cxn modelId="{C772CCCB-0811-4492-9CCC-FBF5B168EEE9}" type="presOf" srcId="{B7313609-7D5A-41BF-9ABD-26A32BF306E7}" destId="{91CFE84A-A660-45B8-9D80-831521177C5F}" srcOrd="0" destOrd="0" presId="urn:microsoft.com/office/officeart/2005/8/layout/radial3"/>
    <dgm:cxn modelId="{5C5C5FD0-B7C2-4DB2-9E10-E722F4C125BB}" srcId="{B7313609-7D5A-41BF-9ABD-26A32BF306E7}" destId="{840F9B54-C913-413B-ABC3-8ED910822702}" srcOrd="1" destOrd="0" parTransId="{83C54E09-6C84-427A-BDCA-F9919525F604}" sibTransId="{4AEC0C78-78FA-47AB-85F9-B840B07EBFEF}"/>
    <dgm:cxn modelId="{B33406F5-751C-453B-A46C-8BAAB7E14629}" type="presOf" srcId="{C296F982-1369-4DBE-B245-FF83047D0BBB}" destId="{3DAA007E-529F-43C3-B9A8-E153AF0BBBCD}" srcOrd="0" destOrd="0" presId="urn:microsoft.com/office/officeart/2005/8/layout/radial3"/>
    <dgm:cxn modelId="{615B6489-0DF9-46DA-AD52-F029D6D74BBA}" srcId="{B7313609-7D5A-41BF-9ABD-26A32BF306E7}" destId="{A5B33796-C2F0-440C-9478-259DBB50EA2E}" srcOrd="2" destOrd="0" parTransId="{0D4B8B3E-1371-48F3-83D1-A651AA87AA2A}" sibTransId="{5B294E58-5A76-4F15-B219-132DCF8E5645}"/>
    <dgm:cxn modelId="{7CCFD9D2-DB0D-4B78-A693-A13164C16B71}" type="presOf" srcId="{840F9B54-C913-413B-ABC3-8ED910822702}" destId="{8ADB52A6-5789-4A16-A462-F41F726D110D}" srcOrd="0" destOrd="0" presId="urn:microsoft.com/office/officeart/2005/8/layout/radial3"/>
    <dgm:cxn modelId="{08839244-5B24-43AD-B8A1-046D8E099542}" type="presParOf" srcId="{3DAA007E-529F-43C3-B9A8-E153AF0BBBCD}" destId="{8D399F14-EAB4-4BF7-AF13-8CC7D2D08E92}" srcOrd="0" destOrd="0" presId="urn:microsoft.com/office/officeart/2005/8/layout/radial3"/>
    <dgm:cxn modelId="{2C7406DC-BFF4-42E7-B787-4759345E8311}" type="presParOf" srcId="{8D399F14-EAB4-4BF7-AF13-8CC7D2D08E92}" destId="{91CFE84A-A660-45B8-9D80-831521177C5F}" srcOrd="0" destOrd="0" presId="urn:microsoft.com/office/officeart/2005/8/layout/radial3"/>
    <dgm:cxn modelId="{658C2C71-0322-4381-9415-975343555A88}" type="presParOf" srcId="{8D399F14-EAB4-4BF7-AF13-8CC7D2D08E92}" destId="{581D9774-148D-4B9E-B8F4-F22423CE3DCC}" srcOrd="1" destOrd="0" presId="urn:microsoft.com/office/officeart/2005/8/layout/radial3"/>
    <dgm:cxn modelId="{B901BF0C-5E5E-4E1B-BE87-A09568708CB8}" type="presParOf" srcId="{8D399F14-EAB4-4BF7-AF13-8CC7D2D08E92}" destId="{8ADB52A6-5789-4A16-A462-F41F726D110D}" srcOrd="2" destOrd="0" presId="urn:microsoft.com/office/officeart/2005/8/layout/radial3"/>
    <dgm:cxn modelId="{26045B2F-1074-43C1-ABA2-802592E46766}" type="presParOf" srcId="{8D399F14-EAB4-4BF7-AF13-8CC7D2D08E92}" destId="{A11DB773-E267-4EE0-852C-7551A5F7A138}" srcOrd="3" destOrd="0" presId="urn:microsoft.com/office/officeart/2005/8/layout/radial3"/>
    <dgm:cxn modelId="{28380D7E-0977-448B-9BD0-296C48F31B73}" type="presParOf" srcId="{8D399F14-EAB4-4BF7-AF13-8CC7D2D08E92}" destId="{9F754B14-1705-456C-B2B3-C8F88BFA00D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5290E7-6CD4-43FF-894C-BCDD496E9BC0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698C103-C023-40FB-B846-E1ACC86BADAF}">
      <dgm:prSet phldrT="[Текст]" custT="1"/>
      <dgm:spPr/>
      <dgm:t>
        <a:bodyPr/>
        <a:lstStyle/>
        <a:p>
          <a:r>
            <a:rPr lang="ru-RU" sz="1600" b="1" dirty="0">
              <a:solidFill>
                <a:srgbClr val="0F2741"/>
              </a:solidFill>
            </a:rPr>
            <a:t>Воспитатель</a:t>
          </a:r>
        </a:p>
        <a:p>
          <a:r>
            <a:rPr lang="ru-RU" sz="1600" b="1" dirty="0">
              <a:solidFill>
                <a:srgbClr val="0F2741"/>
              </a:solidFill>
            </a:rPr>
            <a:t> Учитель – дефектолог Учитель – логопед Педагог – психолог Музыкальный руководитель Инструктор по физической культуре</a:t>
          </a:r>
        </a:p>
      </dgm:t>
    </dgm:pt>
    <dgm:pt modelId="{6AD5369F-4E0A-4872-8AEF-8EAA943D65CA}" type="parTrans" cxnId="{3E5DA167-A426-457A-B65B-67E3C8D40DD8}">
      <dgm:prSet/>
      <dgm:spPr/>
      <dgm:t>
        <a:bodyPr/>
        <a:lstStyle/>
        <a:p>
          <a:endParaRPr lang="ru-RU"/>
        </a:p>
      </dgm:t>
    </dgm:pt>
    <dgm:pt modelId="{AA0E9253-B491-4E65-9C4C-EF66D020F70A}" type="sibTrans" cxnId="{3E5DA167-A426-457A-B65B-67E3C8D40DD8}">
      <dgm:prSet/>
      <dgm:spPr/>
      <dgm:t>
        <a:bodyPr/>
        <a:lstStyle/>
        <a:p>
          <a:endParaRPr lang="ru-RU"/>
        </a:p>
      </dgm:t>
    </dgm:pt>
    <dgm:pt modelId="{E3AD0311-90A1-4EA9-9097-5F0008681F12}">
      <dgm:prSet phldrT="[Текст]" custT="1"/>
      <dgm:spPr/>
      <dgm:t>
        <a:bodyPr/>
        <a:lstStyle/>
        <a:p>
          <a:r>
            <a:rPr lang="ru-RU" sz="1600" b="1" dirty="0">
              <a:solidFill>
                <a:srgbClr val="0F2741"/>
              </a:solidFill>
            </a:rPr>
            <a:t>Познавательное развитие</a:t>
          </a:r>
        </a:p>
      </dgm:t>
    </dgm:pt>
    <dgm:pt modelId="{4BC735C8-6EE3-4A3D-A057-C650B8AC9470}" type="parTrans" cxnId="{21D0D1BE-F72B-478D-81EA-6A7F0565D27A}">
      <dgm:prSet/>
      <dgm:spPr/>
      <dgm:t>
        <a:bodyPr/>
        <a:lstStyle/>
        <a:p>
          <a:endParaRPr lang="ru-RU"/>
        </a:p>
      </dgm:t>
    </dgm:pt>
    <dgm:pt modelId="{41248F5A-6D3D-4302-B905-CC66F21A8637}" type="sibTrans" cxnId="{21D0D1BE-F72B-478D-81EA-6A7F0565D27A}">
      <dgm:prSet/>
      <dgm:spPr/>
      <dgm:t>
        <a:bodyPr/>
        <a:lstStyle/>
        <a:p>
          <a:endParaRPr lang="ru-RU"/>
        </a:p>
      </dgm:t>
    </dgm:pt>
    <dgm:pt modelId="{9A9A7B77-CC67-4F78-BB0F-EC82C9D07AB1}">
      <dgm:prSet phldrT="[Текст]" custT="1"/>
      <dgm:spPr/>
      <dgm:t>
        <a:bodyPr/>
        <a:lstStyle/>
        <a:p>
          <a:r>
            <a:rPr lang="ru-RU" sz="1600" b="1" dirty="0">
              <a:solidFill>
                <a:srgbClr val="0F2741"/>
              </a:solidFill>
            </a:rPr>
            <a:t>Художественно – эстетическое развитие</a:t>
          </a:r>
        </a:p>
      </dgm:t>
    </dgm:pt>
    <dgm:pt modelId="{B29D9825-97C1-41FD-81BD-C7D36BB391FF}" type="parTrans" cxnId="{1B7B7ED7-2B00-4960-8317-AB39A364C440}">
      <dgm:prSet/>
      <dgm:spPr/>
      <dgm:t>
        <a:bodyPr/>
        <a:lstStyle/>
        <a:p>
          <a:endParaRPr lang="ru-RU"/>
        </a:p>
      </dgm:t>
    </dgm:pt>
    <dgm:pt modelId="{C1B2A7F4-0FA2-4531-85C7-3EB599AEEDFD}" type="sibTrans" cxnId="{1B7B7ED7-2B00-4960-8317-AB39A364C440}">
      <dgm:prSet/>
      <dgm:spPr/>
      <dgm:t>
        <a:bodyPr/>
        <a:lstStyle/>
        <a:p>
          <a:endParaRPr lang="ru-RU"/>
        </a:p>
      </dgm:t>
    </dgm:pt>
    <dgm:pt modelId="{90FB5911-7147-4789-8527-D0AFC4BEF379}">
      <dgm:prSet phldrT="[Текст]" custT="1"/>
      <dgm:spPr/>
      <dgm:t>
        <a:bodyPr/>
        <a:lstStyle/>
        <a:p>
          <a:r>
            <a:rPr lang="ru-RU" sz="1600" b="1" dirty="0">
              <a:solidFill>
                <a:srgbClr val="0F2741"/>
              </a:solidFill>
            </a:rPr>
            <a:t>Физическое развитие</a:t>
          </a:r>
        </a:p>
      </dgm:t>
    </dgm:pt>
    <dgm:pt modelId="{442BFB99-A4B4-4131-84CE-AF351105A8E8}" type="parTrans" cxnId="{5557B1DD-5120-4CEC-901B-A34D3D27A4A4}">
      <dgm:prSet/>
      <dgm:spPr/>
      <dgm:t>
        <a:bodyPr/>
        <a:lstStyle/>
        <a:p>
          <a:endParaRPr lang="ru-RU"/>
        </a:p>
      </dgm:t>
    </dgm:pt>
    <dgm:pt modelId="{5563AADA-A3F3-48DE-BE74-0F2E95DDEEC1}" type="sibTrans" cxnId="{5557B1DD-5120-4CEC-901B-A34D3D27A4A4}">
      <dgm:prSet/>
      <dgm:spPr/>
      <dgm:t>
        <a:bodyPr/>
        <a:lstStyle/>
        <a:p>
          <a:endParaRPr lang="ru-RU"/>
        </a:p>
      </dgm:t>
    </dgm:pt>
    <dgm:pt modelId="{2C69E910-9207-433B-9411-A3171567F118}">
      <dgm:prSet phldrT="[Текст]" custT="1"/>
      <dgm:spPr/>
      <dgm:t>
        <a:bodyPr/>
        <a:lstStyle/>
        <a:p>
          <a:r>
            <a:rPr lang="ru-RU" sz="1600" b="1" dirty="0">
              <a:solidFill>
                <a:srgbClr val="0F2741"/>
              </a:solidFill>
            </a:rPr>
            <a:t>Социально – нравственное развитие</a:t>
          </a:r>
        </a:p>
      </dgm:t>
    </dgm:pt>
    <dgm:pt modelId="{8E186B3C-E17C-41C3-BB2E-29DFED890C15}" type="parTrans" cxnId="{03955E8B-678C-40DA-BF44-9C7B240A3C4A}">
      <dgm:prSet/>
      <dgm:spPr/>
      <dgm:t>
        <a:bodyPr/>
        <a:lstStyle/>
        <a:p>
          <a:endParaRPr lang="ru-RU"/>
        </a:p>
      </dgm:t>
    </dgm:pt>
    <dgm:pt modelId="{E14A00FA-DF50-41E5-A6F2-22D125CC7025}" type="sibTrans" cxnId="{03955E8B-678C-40DA-BF44-9C7B240A3C4A}">
      <dgm:prSet/>
      <dgm:spPr/>
      <dgm:t>
        <a:bodyPr/>
        <a:lstStyle/>
        <a:p>
          <a:endParaRPr lang="ru-RU"/>
        </a:p>
      </dgm:t>
    </dgm:pt>
    <dgm:pt modelId="{8DE29075-50CB-4928-BA8F-511DE51DFCEF}" type="pres">
      <dgm:prSet presAssocID="{4F5290E7-6CD4-43FF-894C-BCDD496E9B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D387D-0581-4E43-840D-43957FE40CF1}" type="pres">
      <dgm:prSet presAssocID="{4F5290E7-6CD4-43FF-894C-BCDD496E9BC0}" presName="radial" presStyleCnt="0">
        <dgm:presLayoutVars>
          <dgm:animLvl val="ctr"/>
        </dgm:presLayoutVars>
      </dgm:prSet>
      <dgm:spPr/>
    </dgm:pt>
    <dgm:pt modelId="{27158333-BF56-4ABA-AACB-B2D93F18B36F}" type="pres">
      <dgm:prSet presAssocID="{B698C103-C023-40FB-B846-E1ACC86BADAF}" presName="centerShape" presStyleLbl="vennNode1" presStyleIdx="0" presStyleCnt="5" custScaleX="130597" custScaleY="114179"/>
      <dgm:spPr/>
      <dgm:t>
        <a:bodyPr/>
        <a:lstStyle/>
        <a:p>
          <a:endParaRPr lang="ru-RU"/>
        </a:p>
      </dgm:t>
    </dgm:pt>
    <dgm:pt modelId="{3CEE555C-AF5D-433C-A10D-CC74302FFADE}" type="pres">
      <dgm:prSet presAssocID="{E3AD0311-90A1-4EA9-9097-5F0008681F12}" presName="node" presStyleLbl="vennNode1" presStyleIdx="1" presStyleCnt="5" custScaleX="182606" custScaleY="165540" custRadScaleRad="109027" custRadScaleInc="-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FC50-82BF-4168-8AAF-B3BF145F6765}" type="pres">
      <dgm:prSet presAssocID="{9A9A7B77-CC67-4F78-BB0F-EC82C9D07AB1}" presName="node" presStyleLbl="vennNode1" presStyleIdx="2" presStyleCnt="5" custScaleX="184681" custScaleY="176745" custRadScaleRad="143331" custRadScaleInc="-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F0EBF-281D-4D95-8E35-1BEFAA08176C}" type="pres">
      <dgm:prSet presAssocID="{90FB5911-7147-4789-8527-D0AFC4BEF379}" presName="node" presStyleLbl="vennNode1" presStyleIdx="3" presStyleCnt="5" custScaleX="166400" custScaleY="153436" custRadScaleRad="113554" custRadScaleInc="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01E61-6642-4046-92DB-657A98D882B6}" type="pres">
      <dgm:prSet presAssocID="{2C69E910-9207-433B-9411-A3171567F118}" presName="node" presStyleLbl="vennNode1" presStyleIdx="4" presStyleCnt="5" custScaleX="178189" custScaleY="165629" custRadScaleRad="148747" custRadScaleInc="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6B040-A027-476D-89C1-89ED81DEB715}" type="presOf" srcId="{E3AD0311-90A1-4EA9-9097-5F0008681F12}" destId="{3CEE555C-AF5D-433C-A10D-CC74302FFADE}" srcOrd="0" destOrd="0" presId="urn:microsoft.com/office/officeart/2005/8/layout/radial3"/>
    <dgm:cxn modelId="{03955E8B-678C-40DA-BF44-9C7B240A3C4A}" srcId="{B698C103-C023-40FB-B846-E1ACC86BADAF}" destId="{2C69E910-9207-433B-9411-A3171567F118}" srcOrd="3" destOrd="0" parTransId="{8E186B3C-E17C-41C3-BB2E-29DFED890C15}" sibTransId="{E14A00FA-DF50-41E5-A6F2-22D125CC7025}"/>
    <dgm:cxn modelId="{11925A3C-0059-401D-9910-D3E593B63D5A}" type="presOf" srcId="{90FB5911-7147-4789-8527-D0AFC4BEF379}" destId="{8B4F0EBF-281D-4D95-8E35-1BEFAA08176C}" srcOrd="0" destOrd="0" presId="urn:microsoft.com/office/officeart/2005/8/layout/radial3"/>
    <dgm:cxn modelId="{55313BC0-F837-434C-9D9B-5DC278F8E586}" type="presOf" srcId="{9A9A7B77-CC67-4F78-BB0F-EC82C9D07AB1}" destId="{5914FC50-82BF-4168-8AAF-B3BF145F6765}" srcOrd="0" destOrd="0" presId="urn:microsoft.com/office/officeart/2005/8/layout/radial3"/>
    <dgm:cxn modelId="{1B7B7ED7-2B00-4960-8317-AB39A364C440}" srcId="{B698C103-C023-40FB-B846-E1ACC86BADAF}" destId="{9A9A7B77-CC67-4F78-BB0F-EC82C9D07AB1}" srcOrd="1" destOrd="0" parTransId="{B29D9825-97C1-41FD-81BD-C7D36BB391FF}" sibTransId="{C1B2A7F4-0FA2-4531-85C7-3EB599AEEDFD}"/>
    <dgm:cxn modelId="{1E1C9C4A-C28C-48C9-AF11-CBAE57CB9B17}" type="presOf" srcId="{4F5290E7-6CD4-43FF-894C-BCDD496E9BC0}" destId="{8DE29075-50CB-4928-BA8F-511DE51DFCEF}" srcOrd="0" destOrd="0" presId="urn:microsoft.com/office/officeart/2005/8/layout/radial3"/>
    <dgm:cxn modelId="{56C88240-A2E3-40FE-9FC9-5C2DD86E8A09}" type="presOf" srcId="{2C69E910-9207-433B-9411-A3171567F118}" destId="{C8E01E61-6642-4046-92DB-657A98D882B6}" srcOrd="0" destOrd="0" presId="urn:microsoft.com/office/officeart/2005/8/layout/radial3"/>
    <dgm:cxn modelId="{21D0D1BE-F72B-478D-81EA-6A7F0565D27A}" srcId="{B698C103-C023-40FB-B846-E1ACC86BADAF}" destId="{E3AD0311-90A1-4EA9-9097-5F0008681F12}" srcOrd="0" destOrd="0" parTransId="{4BC735C8-6EE3-4A3D-A057-C650B8AC9470}" sibTransId="{41248F5A-6D3D-4302-B905-CC66F21A8637}"/>
    <dgm:cxn modelId="{3E5DA167-A426-457A-B65B-67E3C8D40DD8}" srcId="{4F5290E7-6CD4-43FF-894C-BCDD496E9BC0}" destId="{B698C103-C023-40FB-B846-E1ACC86BADAF}" srcOrd="0" destOrd="0" parTransId="{6AD5369F-4E0A-4872-8AEF-8EAA943D65CA}" sibTransId="{AA0E9253-B491-4E65-9C4C-EF66D020F70A}"/>
    <dgm:cxn modelId="{5557B1DD-5120-4CEC-901B-A34D3D27A4A4}" srcId="{B698C103-C023-40FB-B846-E1ACC86BADAF}" destId="{90FB5911-7147-4789-8527-D0AFC4BEF379}" srcOrd="2" destOrd="0" parTransId="{442BFB99-A4B4-4131-84CE-AF351105A8E8}" sibTransId="{5563AADA-A3F3-48DE-BE74-0F2E95DDEEC1}"/>
    <dgm:cxn modelId="{7AE1145D-98FF-4B0B-860D-B81A3D519A0B}" type="presOf" srcId="{B698C103-C023-40FB-B846-E1ACC86BADAF}" destId="{27158333-BF56-4ABA-AACB-B2D93F18B36F}" srcOrd="0" destOrd="0" presId="urn:microsoft.com/office/officeart/2005/8/layout/radial3"/>
    <dgm:cxn modelId="{576870FD-B38A-4D4B-BB3D-8E9FB3AD95B5}" type="presParOf" srcId="{8DE29075-50CB-4928-BA8F-511DE51DFCEF}" destId="{E48D387D-0581-4E43-840D-43957FE40CF1}" srcOrd="0" destOrd="0" presId="urn:microsoft.com/office/officeart/2005/8/layout/radial3"/>
    <dgm:cxn modelId="{C59B73B8-37C9-4D5C-88A7-CBB28637B2D5}" type="presParOf" srcId="{E48D387D-0581-4E43-840D-43957FE40CF1}" destId="{27158333-BF56-4ABA-AACB-B2D93F18B36F}" srcOrd="0" destOrd="0" presId="urn:microsoft.com/office/officeart/2005/8/layout/radial3"/>
    <dgm:cxn modelId="{E9EC39D5-F420-435E-AAD2-D2D2C195E0E5}" type="presParOf" srcId="{E48D387D-0581-4E43-840D-43957FE40CF1}" destId="{3CEE555C-AF5D-433C-A10D-CC74302FFADE}" srcOrd="1" destOrd="0" presId="urn:microsoft.com/office/officeart/2005/8/layout/radial3"/>
    <dgm:cxn modelId="{1461D101-810F-4CD5-A326-2B76229B0014}" type="presParOf" srcId="{E48D387D-0581-4E43-840D-43957FE40CF1}" destId="{5914FC50-82BF-4168-8AAF-B3BF145F6765}" srcOrd="2" destOrd="0" presId="urn:microsoft.com/office/officeart/2005/8/layout/radial3"/>
    <dgm:cxn modelId="{482DCA3A-E621-4256-A6DA-F043FD210756}" type="presParOf" srcId="{E48D387D-0581-4E43-840D-43957FE40CF1}" destId="{8B4F0EBF-281D-4D95-8E35-1BEFAA08176C}" srcOrd="3" destOrd="0" presId="urn:microsoft.com/office/officeart/2005/8/layout/radial3"/>
    <dgm:cxn modelId="{39BB02C6-4201-4EC7-940D-7EDC94C903D5}" type="presParOf" srcId="{E48D387D-0581-4E43-840D-43957FE40CF1}" destId="{C8E01E61-6642-4046-92DB-657A98D882B6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46955E-EE91-47F0-9262-65E85C67A78A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52D6F5-9E2F-469E-890F-28F9D8C5974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>
              <a:solidFill>
                <a:srgbClr val="1D3C7A"/>
              </a:solidFill>
            </a:rPr>
            <a:t>Консультпункт</a:t>
          </a:r>
          <a:endParaRPr lang="ru-RU" sz="1800" b="1" dirty="0">
            <a:solidFill>
              <a:srgbClr val="1D3C7A"/>
            </a:solidFill>
          </a:endParaRPr>
        </a:p>
        <a:p>
          <a:pPr mar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rgbClr val="1D3C7A"/>
            </a:solidFill>
          </a:endParaRPr>
        </a:p>
      </dgm:t>
    </dgm:pt>
    <dgm:pt modelId="{766B67C2-843C-4F41-AA83-8F2346350003}" type="parTrans" cxnId="{77E80DE5-6327-4389-9745-46FE877DEF5E}">
      <dgm:prSet/>
      <dgm:spPr/>
      <dgm:t>
        <a:bodyPr/>
        <a:lstStyle/>
        <a:p>
          <a:endParaRPr lang="ru-RU"/>
        </a:p>
      </dgm:t>
    </dgm:pt>
    <dgm:pt modelId="{6B8D8082-8EEB-44BF-AE45-E2643DBA703D}" type="sibTrans" cxnId="{77E80DE5-6327-4389-9745-46FE877DEF5E}">
      <dgm:prSet/>
      <dgm:spPr/>
      <dgm:t>
        <a:bodyPr/>
        <a:lstStyle/>
        <a:p>
          <a:endParaRPr lang="ru-RU"/>
        </a:p>
      </dgm:t>
    </dgm:pt>
    <dgm:pt modelId="{F0B32646-7024-4F07-9FA4-36DEA76FEAD2}" type="asst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1D3C7A"/>
              </a:solidFill>
            </a:rPr>
            <a:t>Диагностическое о</a:t>
          </a:r>
          <a:r>
            <a:rPr lang="en-US" sz="1400" b="1" dirty="0" err="1" smtClean="0">
              <a:solidFill>
                <a:srgbClr val="1D3C7A"/>
              </a:solidFill>
            </a:rPr>
            <a:t>бследование</a:t>
          </a:r>
          <a:r>
            <a:rPr lang="en-US" sz="1400" b="1" dirty="0" smtClean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детей</a:t>
          </a:r>
          <a:r>
            <a:rPr lang="en-US" sz="1400" b="1" dirty="0">
              <a:solidFill>
                <a:srgbClr val="1D3C7A"/>
              </a:solidFill>
            </a:rPr>
            <a:t>.</a:t>
          </a:r>
          <a:endParaRPr lang="ru-RU" sz="1400" b="1" dirty="0">
            <a:solidFill>
              <a:srgbClr val="1D3C7A"/>
            </a:solidFill>
          </a:endParaRPr>
        </a:p>
        <a:p>
          <a:pPr mar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rgbClr val="1D3C7A"/>
            </a:solidFill>
          </a:endParaRPr>
        </a:p>
      </dgm:t>
    </dgm:pt>
    <dgm:pt modelId="{8E642BD8-8DF6-4C75-B1C9-7764D45AAC65}" type="parTrans" cxnId="{9A20C92D-E12E-49C6-90D5-44EF0E1930A7}">
      <dgm:prSet/>
      <dgm:spPr/>
      <dgm:t>
        <a:bodyPr/>
        <a:lstStyle/>
        <a:p>
          <a:endParaRPr lang="ru-RU"/>
        </a:p>
      </dgm:t>
    </dgm:pt>
    <dgm:pt modelId="{DE91FFAF-D0D8-4CE5-A37E-46AFA14A2C38}" type="sibTrans" cxnId="{9A20C92D-E12E-49C6-90D5-44EF0E1930A7}">
      <dgm:prSet/>
      <dgm:spPr/>
      <dgm:t>
        <a:bodyPr/>
        <a:lstStyle/>
        <a:p>
          <a:endParaRPr lang="ru-RU"/>
        </a:p>
      </dgm:t>
    </dgm:pt>
    <dgm:pt modelId="{5804E06F-FEFD-4095-B012-15C2BA6F8893}">
      <dgm:prSet phldrT="[Текст]" custT="1"/>
      <dgm:spPr/>
      <dgm:t>
        <a:bodyPr/>
        <a:lstStyle/>
        <a:p>
          <a:r>
            <a:rPr lang="en-US" sz="1400" b="1" dirty="0" err="1">
              <a:solidFill>
                <a:srgbClr val="1D3C7A"/>
              </a:solidFill>
            </a:rPr>
            <a:t>Анкетирование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родителей</a:t>
          </a:r>
          <a:endParaRPr lang="ru-RU" sz="1400" b="1" dirty="0">
            <a:solidFill>
              <a:srgbClr val="1D3C7A"/>
            </a:solidFill>
          </a:endParaRPr>
        </a:p>
      </dgm:t>
    </dgm:pt>
    <dgm:pt modelId="{C12234F0-B557-4C38-8D3C-7F44BCFE56EC}" type="parTrans" cxnId="{DC1E2909-667B-4819-87CD-2150BBC09E3F}">
      <dgm:prSet/>
      <dgm:spPr/>
      <dgm:t>
        <a:bodyPr/>
        <a:lstStyle/>
        <a:p>
          <a:endParaRPr lang="ru-RU"/>
        </a:p>
      </dgm:t>
    </dgm:pt>
    <dgm:pt modelId="{16F0388F-A313-46E1-B8C1-73235293FCE8}" type="sibTrans" cxnId="{DC1E2909-667B-4819-87CD-2150BBC09E3F}">
      <dgm:prSet/>
      <dgm:spPr/>
      <dgm:t>
        <a:bodyPr/>
        <a:lstStyle/>
        <a:p>
          <a:endParaRPr lang="ru-RU"/>
        </a:p>
      </dgm:t>
    </dgm:pt>
    <dgm:pt modelId="{1903D8EA-C78F-4D33-BC7B-64132D162669}">
      <dgm:prSet phldrT="[Текст]" custT="1"/>
      <dgm:spPr/>
      <dgm:t>
        <a:bodyPr/>
        <a:lstStyle/>
        <a:p>
          <a:r>
            <a:rPr lang="en-US" sz="1400" b="1" dirty="0" err="1">
              <a:solidFill>
                <a:srgbClr val="1D3C7A"/>
              </a:solidFill>
            </a:rPr>
            <a:t>Составление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индивидуального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ru-RU" sz="1400" b="1" dirty="0" smtClean="0">
              <a:solidFill>
                <a:srgbClr val="1D3C7A"/>
              </a:solidFill>
            </a:rPr>
            <a:t>образовательного </a:t>
          </a:r>
          <a:r>
            <a:rPr lang="en-US" sz="1400" b="1" dirty="0" err="1" smtClean="0">
              <a:solidFill>
                <a:srgbClr val="1D3C7A"/>
              </a:solidFill>
            </a:rPr>
            <a:t>маршрута</a:t>
          </a:r>
          <a:endParaRPr lang="ru-RU" sz="1400" b="1" dirty="0">
            <a:solidFill>
              <a:srgbClr val="1D3C7A"/>
            </a:solidFill>
          </a:endParaRPr>
        </a:p>
      </dgm:t>
    </dgm:pt>
    <dgm:pt modelId="{67F0B707-EA1E-41D3-B129-7DC831957716}" type="parTrans" cxnId="{01246D1B-4CDC-4367-9EBB-1AEB206BF79E}">
      <dgm:prSet/>
      <dgm:spPr/>
      <dgm:t>
        <a:bodyPr/>
        <a:lstStyle/>
        <a:p>
          <a:endParaRPr lang="ru-RU"/>
        </a:p>
      </dgm:t>
    </dgm:pt>
    <dgm:pt modelId="{32D0C150-0AD1-4B6D-B6E8-04EB9A03F143}" type="sibTrans" cxnId="{01246D1B-4CDC-4367-9EBB-1AEB206BF79E}">
      <dgm:prSet/>
      <dgm:spPr/>
      <dgm:t>
        <a:bodyPr/>
        <a:lstStyle/>
        <a:p>
          <a:endParaRPr lang="ru-RU"/>
        </a:p>
      </dgm:t>
    </dgm:pt>
    <dgm:pt modelId="{49D26448-59DF-4B08-BA27-10A19E63D4F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D3C7A"/>
              </a:solidFill>
            </a:rPr>
            <a:t>Организация мероприятий, направленных на укрепление физического и психического здоровья детей</a:t>
          </a:r>
          <a:r>
            <a:rPr lang="ru-RU" sz="1200" b="1" dirty="0">
              <a:solidFill>
                <a:srgbClr val="1D3C7A"/>
              </a:solidFill>
            </a:rPr>
            <a:t>.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rgbClr val="1D3C7A"/>
            </a:solidFill>
          </a:endParaRPr>
        </a:p>
      </dgm:t>
    </dgm:pt>
    <dgm:pt modelId="{77A270D4-48CC-44E5-AE93-E2A728A32FB4}" type="parTrans" cxnId="{A841BE6E-125C-4737-8EE9-E3D8B7948A3A}">
      <dgm:prSet/>
      <dgm:spPr/>
      <dgm:t>
        <a:bodyPr/>
        <a:lstStyle/>
        <a:p>
          <a:endParaRPr lang="ru-RU"/>
        </a:p>
      </dgm:t>
    </dgm:pt>
    <dgm:pt modelId="{1D75CECC-B209-43B8-B593-D750D757E3A5}" type="sibTrans" cxnId="{A841BE6E-125C-4737-8EE9-E3D8B7948A3A}">
      <dgm:prSet/>
      <dgm:spPr/>
      <dgm:t>
        <a:bodyPr/>
        <a:lstStyle/>
        <a:p>
          <a:endParaRPr lang="ru-RU"/>
        </a:p>
      </dgm:t>
    </dgm:pt>
    <dgm:pt modelId="{08D7DF0D-AA94-42C2-9C02-436750FF5CD5}">
      <dgm:prSet custT="1"/>
      <dgm:spPr/>
      <dgm:t>
        <a:bodyPr/>
        <a:lstStyle/>
        <a:p>
          <a:r>
            <a:rPr lang="en-US" sz="1400" b="1" dirty="0" err="1">
              <a:solidFill>
                <a:srgbClr val="1D3C7A"/>
              </a:solidFill>
            </a:rPr>
            <a:t>Организация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досуговой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деятельности</a:t>
          </a:r>
          <a:endParaRPr lang="ru-RU" sz="1400" b="1" dirty="0">
            <a:solidFill>
              <a:srgbClr val="1D3C7A"/>
            </a:solidFill>
          </a:endParaRPr>
        </a:p>
      </dgm:t>
    </dgm:pt>
    <dgm:pt modelId="{B429E80C-A8DC-4C3A-927F-D555C77CC24D}" type="parTrans" cxnId="{0F80A3C6-8825-4947-B323-4CA336B53AC0}">
      <dgm:prSet/>
      <dgm:spPr/>
      <dgm:t>
        <a:bodyPr/>
        <a:lstStyle/>
        <a:p>
          <a:endParaRPr lang="ru-RU"/>
        </a:p>
      </dgm:t>
    </dgm:pt>
    <dgm:pt modelId="{D06ED2A4-F17E-4936-84EA-25435375C9AB}" type="sibTrans" cxnId="{0F80A3C6-8825-4947-B323-4CA336B53AC0}">
      <dgm:prSet/>
      <dgm:spPr/>
      <dgm:t>
        <a:bodyPr/>
        <a:lstStyle/>
        <a:p>
          <a:endParaRPr lang="ru-RU"/>
        </a:p>
      </dgm:t>
    </dgm:pt>
    <dgm:pt modelId="{D1B0877D-CDA0-412A-A75F-DDB1C553F77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err="1">
              <a:solidFill>
                <a:srgbClr val="1D3C7A"/>
              </a:solidFill>
            </a:rPr>
            <a:t>Патронаж</a:t>
          </a:r>
          <a:r>
            <a:rPr lang="en-US" sz="1400" b="1" dirty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семьи</a:t>
          </a:r>
          <a:r>
            <a:rPr lang="en-US" sz="1400" b="1" dirty="0">
              <a:solidFill>
                <a:srgbClr val="1D3C7A"/>
              </a:solidFill>
            </a:rPr>
            <a:t>.</a:t>
          </a:r>
          <a:endParaRPr lang="ru-RU" sz="1400" b="1" dirty="0">
            <a:solidFill>
              <a:srgbClr val="1D3C7A"/>
            </a:solidFill>
          </a:endParaRPr>
        </a:p>
        <a:p>
          <a:pPr mar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rgbClr val="1D3C7A"/>
            </a:solidFill>
          </a:endParaRPr>
        </a:p>
      </dgm:t>
    </dgm:pt>
    <dgm:pt modelId="{8647C279-DEC5-4772-AF96-46394927C7DA}" type="parTrans" cxnId="{5EC7A9CE-1DD7-4C6F-8D85-7B41C99E229F}">
      <dgm:prSet/>
      <dgm:spPr/>
      <dgm:t>
        <a:bodyPr/>
        <a:lstStyle/>
        <a:p>
          <a:endParaRPr lang="ru-RU"/>
        </a:p>
      </dgm:t>
    </dgm:pt>
    <dgm:pt modelId="{B5480A95-1C43-40E1-9537-003C400C7E8B}" type="sibTrans" cxnId="{5EC7A9CE-1DD7-4C6F-8D85-7B41C99E229F}">
      <dgm:prSet/>
      <dgm:spPr/>
      <dgm:t>
        <a:bodyPr/>
        <a:lstStyle/>
        <a:p>
          <a:endParaRPr lang="ru-RU"/>
        </a:p>
      </dgm:t>
    </dgm:pt>
    <dgm:pt modelId="{C0BC480C-63B8-45CA-9E30-407FE94F7E0E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D3C7A"/>
              </a:solidFill>
            </a:rPr>
            <a:t>Осуществление педагогической деятельности </a:t>
          </a:r>
        </a:p>
        <a:p>
          <a:endParaRPr lang="ru-RU" sz="1400" b="1" dirty="0">
            <a:solidFill>
              <a:srgbClr val="1D3C7A"/>
            </a:solidFill>
          </a:endParaRPr>
        </a:p>
      </dgm:t>
    </dgm:pt>
    <dgm:pt modelId="{B6E284DD-249B-46B7-BE22-9CF7F170E7B1}" type="parTrans" cxnId="{61DBC6F1-3A27-4DA2-860E-563B65F04668}">
      <dgm:prSet/>
      <dgm:spPr/>
      <dgm:t>
        <a:bodyPr/>
        <a:lstStyle/>
        <a:p>
          <a:endParaRPr lang="ru-RU"/>
        </a:p>
      </dgm:t>
    </dgm:pt>
    <dgm:pt modelId="{E223491C-7F31-4C90-BBD7-18A17101C053}" type="sibTrans" cxnId="{61DBC6F1-3A27-4DA2-860E-563B65F04668}">
      <dgm:prSet/>
      <dgm:spPr/>
      <dgm:t>
        <a:bodyPr/>
        <a:lstStyle/>
        <a:p>
          <a:endParaRPr lang="ru-RU"/>
        </a:p>
      </dgm:t>
    </dgm:pt>
    <dgm:pt modelId="{3BC7BC85-7E69-4798-AF7B-BAC012406402}">
      <dgm:prSet custT="1"/>
      <dgm:spPr>
        <a:solidFill>
          <a:schemeClr val="accent2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err="1" smtClean="0">
              <a:solidFill>
                <a:srgbClr val="1D3C7A"/>
              </a:solidFill>
            </a:rPr>
            <a:t>Консультирование</a:t>
          </a:r>
          <a:r>
            <a:rPr lang="en-US" sz="1400" b="1" dirty="0" smtClean="0">
              <a:solidFill>
                <a:srgbClr val="1D3C7A"/>
              </a:solidFill>
            </a:rPr>
            <a:t> </a:t>
          </a:r>
          <a:r>
            <a:rPr lang="en-US" sz="1400" b="1" dirty="0" err="1">
              <a:solidFill>
                <a:srgbClr val="1D3C7A"/>
              </a:solidFill>
            </a:rPr>
            <a:t>родителей</a:t>
          </a:r>
          <a:r>
            <a:rPr lang="en-US" sz="1400" b="1" dirty="0">
              <a:solidFill>
                <a:srgbClr val="1D3C7A"/>
              </a:solidFill>
            </a:rPr>
            <a:t>.</a:t>
          </a:r>
          <a:endParaRPr lang="ru-RU" sz="1400" b="1" dirty="0">
            <a:solidFill>
              <a:srgbClr val="1D3C7A"/>
            </a:solidFill>
          </a:endParaRPr>
        </a:p>
        <a:p>
          <a:pPr mar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rgbClr val="1D3C7A"/>
            </a:solidFill>
          </a:endParaRPr>
        </a:p>
      </dgm:t>
    </dgm:pt>
    <dgm:pt modelId="{706FFD4F-2E80-487E-A662-F855B0A0291B}" type="parTrans" cxnId="{D2D4D5F9-1875-4FD0-BF66-EF9A315DA06B}">
      <dgm:prSet/>
      <dgm:spPr/>
      <dgm:t>
        <a:bodyPr/>
        <a:lstStyle/>
        <a:p>
          <a:endParaRPr lang="ru-RU"/>
        </a:p>
      </dgm:t>
    </dgm:pt>
    <dgm:pt modelId="{BBFB728F-2639-46E5-BA11-4CAC240DD456}" type="sibTrans" cxnId="{D2D4D5F9-1875-4FD0-BF66-EF9A315DA06B}">
      <dgm:prSet/>
      <dgm:spPr/>
      <dgm:t>
        <a:bodyPr/>
        <a:lstStyle/>
        <a:p>
          <a:endParaRPr lang="ru-RU"/>
        </a:p>
      </dgm:t>
    </dgm:pt>
    <dgm:pt modelId="{B6FD10D1-B188-4DA5-9B05-F7885608F675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b="1" dirty="0">
              <a:solidFill>
                <a:srgbClr val="1D3C7A"/>
              </a:solidFill>
            </a:rPr>
            <a:t>Разработка и проведение мастер-классов для родителей</a:t>
          </a:r>
        </a:p>
      </dgm:t>
    </dgm:pt>
    <dgm:pt modelId="{74D6B94B-71AF-4980-B661-66EF68A3EB05}" type="parTrans" cxnId="{83373692-65A2-4D87-9945-E3AD6756EAFB}">
      <dgm:prSet/>
      <dgm:spPr/>
      <dgm:t>
        <a:bodyPr/>
        <a:lstStyle/>
        <a:p>
          <a:endParaRPr lang="ru-RU"/>
        </a:p>
      </dgm:t>
    </dgm:pt>
    <dgm:pt modelId="{DC747EC0-98D6-4F7F-BF60-F33188AD863A}" type="sibTrans" cxnId="{83373692-65A2-4D87-9945-E3AD6756EAFB}">
      <dgm:prSet/>
      <dgm:spPr/>
      <dgm:t>
        <a:bodyPr/>
        <a:lstStyle/>
        <a:p>
          <a:endParaRPr lang="ru-RU"/>
        </a:p>
      </dgm:t>
    </dgm:pt>
    <dgm:pt modelId="{52BA4B5A-EBE3-472D-828B-33A2AE527D9C}">
      <dgm:prSet custT="1"/>
      <dgm:spPr>
        <a:solidFill>
          <a:schemeClr val="accent2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D3C7A"/>
              </a:solidFill>
            </a:rPr>
            <a:t>Просветительская работа с родителями воспитанников.</a:t>
          </a:r>
        </a:p>
        <a:p>
          <a:pPr mar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>
            <a:solidFill>
              <a:srgbClr val="1D3C7A"/>
            </a:solidFill>
          </a:endParaRPr>
        </a:p>
      </dgm:t>
    </dgm:pt>
    <dgm:pt modelId="{936F28EC-667A-4B2B-B60C-4882669D086F}" type="parTrans" cxnId="{AD396501-15B6-4285-9C95-72DA40A9F94F}">
      <dgm:prSet/>
      <dgm:spPr/>
      <dgm:t>
        <a:bodyPr/>
        <a:lstStyle/>
        <a:p>
          <a:endParaRPr lang="ru-RU"/>
        </a:p>
      </dgm:t>
    </dgm:pt>
    <dgm:pt modelId="{1C45C78F-00F6-4C23-958C-DA6C2A791A64}" type="sibTrans" cxnId="{AD396501-15B6-4285-9C95-72DA40A9F94F}">
      <dgm:prSet/>
      <dgm:spPr/>
      <dgm:t>
        <a:bodyPr/>
        <a:lstStyle/>
        <a:p>
          <a:endParaRPr lang="ru-RU"/>
        </a:p>
      </dgm:t>
    </dgm:pt>
    <dgm:pt modelId="{B8355C58-1AAB-4D36-B529-2E67A9CA5F78}" type="pres">
      <dgm:prSet presAssocID="{4E46955E-EE91-47F0-9262-65E85C67A7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BE52B-A74C-49C8-A499-799626DBA8EA}" type="pres">
      <dgm:prSet presAssocID="{7852D6F5-9E2F-469E-890F-28F9D8C59749}" presName="root1" presStyleCnt="0"/>
      <dgm:spPr/>
    </dgm:pt>
    <dgm:pt modelId="{6B0855A9-BC9C-4358-90A9-40D8BF0679BC}" type="pres">
      <dgm:prSet presAssocID="{7852D6F5-9E2F-469E-890F-28F9D8C59749}" presName="LevelOneTextNode" presStyleLbl="node0" presStyleIdx="0" presStyleCnt="1" custLinFactNeighborX="-72370" custLinFactNeighborY="-14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F3E38-0D6A-4D95-B4E7-8A1A40A71529}" type="pres">
      <dgm:prSet presAssocID="{7852D6F5-9E2F-469E-890F-28F9D8C59749}" presName="level2hierChild" presStyleCnt="0"/>
      <dgm:spPr/>
    </dgm:pt>
    <dgm:pt modelId="{45273534-DDF0-46E4-BB68-40B6A96E1BD1}" type="pres">
      <dgm:prSet presAssocID="{8E642BD8-8DF6-4C75-B1C9-7764D45AAC65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727D9D9C-A3DB-423B-A0B6-4742BEBE5DDD}" type="pres">
      <dgm:prSet presAssocID="{8E642BD8-8DF6-4C75-B1C9-7764D45AAC65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4E09C96-7F36-4799-A58E-6E88A99D9A08}" type="pres">
      <dgm:prSet presAssocID="{F0B32646-7024-4F07-9FA4-36DEA76FEAD2}" presName="root2" presStyleCnt="0"/>
      <dgm:spPr/>
    </dgm:pt>
    <dgm:pt modelId="{B443F073-D119-47EE-AF60-4670611BCD5A}" type="pres">
      <dgm:prSet presAssocID="{F0B32646-7024-4F07-9FA4-36DEA76FEAD2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4284E-B7F6-4E27-9B9A-04BFAA45C442}" type="pres">
      <dgm:prSet presAssocID="{F0B32646-7024-4F07-9FA4-36DEA76FEAD2}" presName="level3hierChild" presStyleCnt="0"/>
      <dgm:spPr/>
    </dgm:pt>
    <dgm:pt modelId="{1D3FB1D3-2A13-4FA1-82C4-EDCAC08D1DDD}" type="pres">
      <dgm:prSet presAssocID="{C12234F0-B557-4C38-8D3C-7F44BCFE56EC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4638FA2-A277-47E7-A56B-314D54E33048}" type="pres">
      <dgm:prSet presAssocID="{C12234F0-B557-4C38-8D3C-7F44BCFE56E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483C226-243E-487F-98D9-20E11BF54C60}" type="pres">
      <dgm:prSet presAssocID="{5804E06F-FEFD-4095-B012-15C2BA6F8893}" presName="root2" presStyleCnt="0"/>
      <dgm:spPr/>
    </dgm:pt>
    <dgm:pt modelId="{C7E99984-49D9-404E-B8CC-AAC16C53D9C3}" type="pres">
      <dgm:prSet presAssocID="{5804E06F-FEFD-4095-B012-15C2BA6F8893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DD1DF-8637-4709-BECF-BED3151C0143}" type="pres">
      <dgm:prSet presAssocID="{5804E06F-FEFD-4095-B012-15C2BA6F8893}" presName="level3hierChild" presStyleCnt="0"/>
      <dgm:spPr/>
    </dgm:pt>
    <dgm:pt modelId="{2C0C2382-87D6-4E98-994E-2B18C20F51BB}" type="pres">
      <dgm:prSet presAssocID="{706FFD4F-2E80-487E-A662-F855B0A0291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896C48B5-44A1-492E-A5EA-0798F626F9D6}" type="pres">
      <dgm:prSet presAssocID="{706FFD4F-2E80-487E-A662-F855B0A0291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1EC23C8-D469-4A12-AD12-726D89B6B38B}" type="pres">
      <dgm:prSet presAssocID="{3BC7BC85-7E69-4798-AF7B-BAC012406402}" presName="root2" presStyleCnt="0"/>
      <dgm:spPr/>
    </dgm:pt>
    <dgm:pt modelId="{91D7186D-C9F5-41A8-BE53-7C9DE366E8C7}" type="pres">
      <dgm:prSet presAssocID="{3BC7BC85-7E69-4798-AF7B-BAC012406402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75A74-B83B-4CC1-BF06-866BFCF0ED59}" type="pres">
      <dgm:prSet presAssocID="{3BC7BC85-7E69-4798-AF7B-BAC012406402}" presName="level3hierChild" presStyleCnt="0"/>
      <dgm:spPr/>
    </dgm:pt>
    <dgm:pt modelId="{106C2F6A-6666-49D6-AC05-B9078D8D900E}" type="pres">
      <dgm:prSet presAssocID="{74D6B94B-71AF-4980-B661-66EF68A3EB05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29CA81F3-A26A-47AD-989A-6C81025DE8A9}" type="pres">
      <dgm:prSet presAssocID="{74D6B94B-71AF-4980-B661-66EF68A3EB05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E39BB51-ADA5-4CA8-B3C0-D874777F7884}" type="pres">
      <dgm:prSet presAssocID="{B6FD10D1-B188-4DA5-9B05-F7885608F675}" presName="root2" presStyleCnt="0"/>
      <dgm:spPr/>
    </dgm:pt>
    <dgm:pt modelId="{B8CF5789-9C7A-45BC-B872-54D80D8DBD36}" type="pres">
      <dgm:prSet presAssocID="{B6FD10D1-B188-4DA5-9B05-F7885608F67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7EEE7-D8D6-4EDF-94B3-42D8FB4EDAEF}" type="pres">
      <dgm:prSet presAssocID="{B6FD10D1-B188-4DA5-9B05-F7885608F675}" presName="level3hierChild" presStyleCnt="0"/>
      <dgm:spPr/>
    </dgm:pt>
    <dgm:pt modelId="{6FD0EDB2-4DA9-4B4D-99B6-DAD1E2C3264C}" type="pres">
      <dgm:prSet presAssocID="{936F28EC-667A-4B2B-B60C-4882669D086F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B9EA9B22-123E-4A93-86F7-5CB6AD43C163}" type="pres">
      <dgm:prSet presAssocID="{936F28EC-667A-4B2B-B60C-4882669D086F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C7A361B-0451-48D1-90C5-1A7B454E9588}" type="pres">
      <dgm:prSet presAssocID="{52BA4B5A-EBE3-472D-828B-33A2AE527D9C}" presName="root2" presStyleCnt="0"/>
      <dgm:spPr/>
    </dgm:pt>
    <dgm:pt modelId="{EBEB0C0E-2995-41A3-98B9-505071AC21BB}" type="pres">
      <dgm:prSet presAssocID="{52BA4B5A-EBE3-472D-828B-33A2AE527D9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11F6A-8FE2-4B18-8D9E-C0CCE063F822}" type="pres">
      <dgm:prSet presAssocID="{52BA4B5A-EBE3-472D-828B-33A2AE527D9C}" presName="level3hierChild" presStyleCnt="0"/>
      <dgm:spPr/>
    </dgm:pt>
    <dgm:pt modelId="{10345944-7000-4BD4-8009-2B0DD2D600CF}" type="pres">
      <dgm:prSet presAssocID="{8647C279-DEC5-4772-AF96-46394927C7DA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A743A0E5-8DF2-4328-B28C-A5495589350B}" type="pres">
      <dgm:prSet presAssocID="{8647C279-DEC5-4772-AF96-46394927C7DA}" presName="connTx" presStyleLbl="parChTrans1D2" presStyleIdx="2" presStyleCnt="7"/>
      <dgm:spPr/>
      <dgm:t>
        <a:bodyPr/>
        <a:lstStyle/>
        <a:p>
          <a:endParaRPr lang="ru-RU"/>
        </a:p>
      </dgm:t>
    </dgm:pt>
    <dgm:pt modelId="{C8E8099B-13EE-4D09-8F85-C3779675FD91}" type="pres">
      <dgm:prSet presAssocID="{D1B0877D-CDA0-412A-A75F-DDB1C553F778}" presName="root2" presStyleCnt="0"/>
      <dgm:spPr/>
    </dgm:pt>
    <dgm:pt modelId="{B6C731B1-39E3-4791-A514-77A7CEBAD487}" type="pres">
      <dgm:prSet presAssocID="{D1B0877D-CDA0-412A-A75F-DDB1C553F778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CF6703-54DC-40C7-A5F9-3E9012B5FBBE}" type="pres">
      <dgm:prSet presAssocID="{D1B0877D-CDA0-412A-A75F-DDB1C553F778}" presName="level3hierChild" presStyleCnt="0"/>
      <dgm:spPr/>
    </dgm:pt>
    <dgm:pt modelId="{373D3891-3A32-4382-AAC9-422D71D311D5}" type="pres">
      <dgm:prSet presAssocID="{67F0B707-EA1E-41D3-B129-7DC831957716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3C7FE274-AC1F-416E-9036-3B434C9CCE91}" type="pres">
      <dgm:prSet presAssocID="{67F0B707-EA1E-41D3-B129-7DC83195771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4DDD401-F230-4C78-8DDF-AEA605E2E22B}" type="pres">
      <dgm:prSet presAssocID="{1903D8EA-C78F-4D33-BC7B-64132D162669}" presName="root2" presStyleCnt="0"/>
      <dgm:spPr/>
    </dgm:pt>
    <dgm:pt modelId="{DF4CACD6-2B47-4E67-981D-25C7083DC95D}" type="pres">
      <dgm:prSet presAssocID="{1903D8EA-C78F-4D33-BC7B-64132D162669}" presName="LevelTwoTextNode" presStyleLbl="node2" presStyleIdx="2" presStyleCnt="6" custScaleY="137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E44D7D-1F41-4446-AFA6-62754B2ECF1C}" type="pres">
      <dgm:prSet presAssocID="{1903D8EA-C78F-4D33-BC7B-64132D162669}" presName="level3hierChild" presStyleCnt="0"/>
      <dgm:spPr/>
    </dgm:pt>
    <dgm:pt modelId="{3A2F481B-D583-4508-B4DB-EDE3BDB51E5D}" type="pres">
      <dgm:prSet presAssocID="{77A270D4-48CC-44E5-AE93-E2A728A32FB4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93EEB6D5-8D8B-45BE-9188-6B477112205E}" type="pres">
      <dgm:prSet presAssocID="{77A270D4-48CC-44E5-AE93-E2A728A32FB4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EB7555F-513D-4792-A78E-3268EC682346}" type="pres">
      <dgm:prSet presAssocID="{49D26448-59DF-4B08-BA27-10A19E63D4F5}" presName="root2" presStyleCnt="0"/>
      <dgm:spPr/>
    </dgm:pt>
    <dgm:pt modelId="{E69AF97D-6AB2-46A7-9E34-32F82585146E}" type="pres">
      <dgm:prSet presAssocID="{49D26448-59DF-4B08-BA27-10A19E63D4F5}" presName="LevelTwoTextNode" presStyleLbl="node2" presStyleIdx="3" presStyleCnt="6" custScaleY="148749" custLinFactX="18166" custLinFactY="-3427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0FBE42-6147-4280-88C5-2606C95C3D66}" type="pres">
      <dgm:prSet presAssocID="{49D26448-59DF-4B08-BA27-10A19E63D4F5}" presName="level3hierChild" presStyleCnt="0"/>
      <dgm:spPr/>
    </dgm:pt>
    <dgm:pt modelId="{AB8915BA-AAAC-4CC8-842C-A1D37B539F70}" type="pres">
      <dgm:prSet presAssocID="{B429E80C-A8DC-4C3A-927F-D555C77CC24D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E2237B28-A96A-4EC2-97EE-8DE10D5B7022}" type="pres">
      <dgm:prSet presAssocID="{B429E80C-A8DC-4C3A-927F-D555C77CC24D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92FEA89-6689-4DAB-B8F1-AF38A7A3A4E7}" type="pres">
      <dgm:prSet presAssocID="{08D7DF0D-AA94-42C2-9C02-436750FF5CD5}" presName="root2" presStyleCnt="0"/>
      <dgm:spPr/>
    </dgm:pt>
    <dgm:pt modelId="{B0407CEA-8B3A-4173-94E5-F1E0912970D0}" type="pres">
      <dgm:prSet presAssocID="{08D7DF0D-AA94-42C2-9C02-436750FF5CD5}" presName="LevelTwoTextNode" presStyleLbl="node2" presStyleIdx="4" presStyleCnt="6" custLinFactX="18166" custLinFactNeighborX="100000" custLinFactNeighborY="-99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1CD18-83B5-42D9-BF5B-568D5E76EA95}" type="pres">
      <dgm:prSet presAssocID="{08D7DF0D-AA94-42C2-9C02-436750FF5CD5}" presName="level3hierChild" presStyleCnt="0"/>
      <dgm:spPr/>
    </dgm:pt>
    <dgm:pt modelId="{4C2897DE-BA41-49B3-BA4A-185494BA3788}" type="pres">
      <dgm:prSet presAssocID="{B6E284DD-249B-46B7-BE22-9CF7F170E7B1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ECA4E450-9BC5-4F5B-A3C2-41919357F798}" type="pres">
      <dgm:prSet presAssocID="{B6E284DD-249B-46B7-BE22-9CF7F170E7B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D028824A-079D-4F89-82C5-9ED4DCFCB8E7}" type="pres">
      <dgm:prSet presAssocID="{C0BC480C-63B8-45CA-9E30-407FE94F7E0E}" presName="root2" presStyleCnt="0"/>
      <dgm:spPr/>
    </dgm:pt>
    <dgm:pt modelId="{FED84095-D9D8-4358-8A5C-FC00AE17B4B9}" type="pres">
      <dgm:prSet presAssocID="{C0BC480C-63B8-45CA-9E30-407FE94F7E0E}" presName="LevelTwoTextNode" presStyleLbl="node2" presStyleIdx="5" presStyleCnt="6" custLinFactY="-100000" custLinFactNeighborX="0" custLinFactNeighborY="-127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EF1D8-0F7A-4C2D-A339-BDB5FC0A1F82}" type="pres">
      <dgm:prSet presAssocID="{C0BC480C-63B8-45CA-9E30-407FE94F7E0E}" presName="level3hierChild" presStyleCnt="0"/>
      <dgm:spPr/>
    </dgm:pt>
  </dgm:ptLst>
  <dgm:cxnLst>
    <dgm:cxn modelId="{51EA9602-5D25-4DD4-B7CC-5CA9B9D4B7E3}" type="presOf" srcId="{B6E284DD-249B-46B7-BE22-9CF7F170E7B1}" destId="{4C2897DE-BA41-49B3-BA4A-185494BA3788}" srcOrd="0" destOrd="0" presId="urn:microsoft.com/office/officeart/2008/layout/HorizontalMultiLevelHierarchy"/>
    <dgm:cxn modelId="{61DBC6F1-3A27-4DA2-860E-563B65F04668}" srcId="{7852D6F5-9E2F-469E-890F-28F9D8C59749}" destId="{C0BC480C-63B8-45CA-9E30-407FE94F7E0E}" srcOrd="6" destOrd="0" parTransId="{B6E284DD-249B-46B7-BE22-9CF7F170E7B1}" sibTransId="{E223491C-7F31-4C90-BBD7-18A17101C053}"/>
    <dgm:cxn modelId="{BC82D7D8-5862-4175-940E-0258587BB3AB}" type="presOf" srcId="{3BC7BC85-7E69-4798-AF7B-BAC012406402}" destId="{91D7186D-C9F5-41A8-BE53-7C9DE366E8C7}" srcOrd="0" destOrd="0" presId="urn:microsoft.com/office/officeart/2008/layout/HorizontalMultiLevelHierarchy"/>
    <dgm:cxn modelId="{77E80DE5-6327-4389-9745-46FE877DEF5E}" srcId="{4E46955E-EE91-47F0-9262-65E85C67A78A}" destId="{7852D6F5-9E2F-469E-890F-28F9D8C59749}" srcOrd="0" destOrd="0" parTransId="{766B67C2-843C-4F41-AA83-8F2346350003}" sibTransId="{6B8D8082-8EEB-44BF-AE45-E2643DBA703D}"/>
    <dgm:cxn modelId="{6D0E338D-81A7-490D-9877-8D9D0E0A2ECF}" type="presOf" srcId="{77A270D4-48CC-44E5-AE93-E2A728A32FB4}" destId="{3A2F481B-D583-4508-B4DB-EDE3BDB51E5D}" srcOrd="0" destOrd="0" presId="urn:microsoft.com/office/officeart/2008/layout/HorizontalMultiLevelHierarchy"/>
    <dgm:cxn modelId="{36D0CF3C-CA02-4BCE-8B14-F22D75365FC1}" type="presOf" srcId="{8E642BD8-8DF6-4C75-B1C9-7764D45AAC65}" destId="{45273534-DDF0-46E4-BB68-40B6A96E1BD1}" srcOrd="0" destOrd="0" presId="urn:microsoft.com/office/officeart/2008/layout/HorizontalMultiLevelHierarchy"/>
    <dgm:cxn modelId="{00ED6B63-1C1E-454A-9FFE-F9B1C19AC035}" type="presOf" srcId="{C12234F0-B557-4C38-8D3C-7F44BCFE56EC}" destId="{54638FA2-A277-47E7-A56B-314D54E33048}" srcOrd="1" destOrd="0" presId="urn:microsoft.com/office/officeart/2008/layout/HorizontalMultiLevelHierarchy"/>
    <dgm:cxn modelId="{F556BB2D-0E29-45FD-B8A3-84FD5B6153AF}" type="presOf" srcId="{4E46955E-EE91-47F0-9262-65E85C67A78A}" destId="{B8355C58-1AAB-4D36-B529-2E67A9CA5F78}" srcOrd="0" destOrd="0" presId="urn:microsoft.com/office/officeart/2008/layout/HorizontalMultiLevelHierarchy"/>
    <dgm:cxn modelId="{0F80A3C6-8825-4947-B323-4CA336B53AC0}" srcId="{7852D6F5-9E2F-469E-890F-28F9D8C59749}" destId="{08D7DF0D-AA94-42C2-9C02-436750FF5CD5}" srcOrd="5" destOrd="0" parTransId="{B429E80C-A8DC-4C3A-927F-D555C77CC24D}" sibTransId="{D06ED2A4-F17E-4936-84EA-25435375C9AB}"/>
    <dgm:cxn modelId="{578B874D-2B0E-455E-B3A7-0689E685E8B5}" type="presOf" srcId="{B429E80C-A8DC-4C3A-927F-D555C77CC24D}" destId="{AB8915BA-AAAC-4CC8-842C-A1D37B539F70}" srcOrd="0" destOrd="0" presId="urn:microsoft.com/office/officeart/2008/layout/HorizontalMultiLevelHierarchy"/>
    <dgm:cxn modelId="{4DF6FA9F-B3FC-482D-9119-D5A0F012F6BC}" type="presOf" srcId="{D1B0877D-CDA0-412A-A75F-DDB1C553F778}" destId="{B6C731B1-39E3-4791-A514-77A7CEBAD487}" srcOrd="0" destOrd="0" presId="urn:microsoft.com/office/officeart/2008/layout/HorizontalMultiLevelHierarchy"/>
    <dgm:cxn modelId="{F0A82B33-3D73-4563-9E9A-448CE3D7351E}" type="presOf" srcId="{936F28EC-667A-4B2B-B60C-4882669D086F}" destId="{B9EA9B22-123E-4A93-86F7-5CB6AD43C163}" srcOrd="1" destOrd="0" presId="urn:microsoft.com/office/officeart/2008/layout/HorizontalMultiLevelHierarchy"/>
    <dgm:cxn modelId="{5EC7A9CE-1DD7-4C6F-8D85-7B41C99E229F}" srcId="{7852D6F5-9E2F-469E-890F-28F9D8C59749}" destId="{D1B0877D-CDA0-412A-A75F-DDB1C553F778}" srcOrd="2" destOrd="0" parTransId="{8647C279-DEC5-4772-AF96-46394927C7DA}" sibTransId="{B5480A95-1C43-40E1-9537-003C400C7E8B}"/>
    <dgm:cxn modelId="{DEFE4063-F96A-48D4-9D44-6AA355BE53BC}" type="presOf" srcId="{C12234F0-B557-4C38-8D3C-7F44BCFE56EC}" destId="{1D3FB1D3-2A13-4FA1-82C4-EDCAC08D1DDD}" srcOrd="0" destOrd="0" presId="urn:microsoft.com/office/officeart/2008/layout/HorizontalMultiLevelHierarchy"/>
    <dgm:cxn modelId="{37C15511-F4BE-44F0-986F-5F5565F1CD31}" type="presOf" srcId="{5804E06F-FEFD-4095-B012-15C2BA6F8893}" destId="{C7E99984-49D9-404E-B8CC-AAC16C53D9C3}" srcOrd="0" destOrd="0" presId="urn:microsoft.com/office/officeart/2008/layout/HorizontalMultiLevelHierarchy"/>
    <dgm:cxn modelId="{A05BA873-6A04-48AD-ADD5-6E0C11E12215}" type="presOf" srcId="{B429E80C-A8DC-4C3A-927F-D555C77CC24D}" destId="{E2237B28-A96A-4EC2-97EE-8DE10D5B7022}" srcOrd="1" destOrd="0" presId="urn:microsoft.com/office/officeart/2008/layout/HorizontalMultiLevelHierarchy"/>
    <dgm:cxn modelId="{A44DD9CC-6163-46D9-8EE6-8D8C01A3E286}" type="presOf" srcId="{C0BC480C-63B8-45CA-9E30-407FE94F7E0E}" destId="{FED84095-D9D8-4358-8A5C-FC00AE17B4B9}" srcOrd="0" destOrd="0" presId="urn:microsoft.com/office/officeart/2008/layout/HorizontalMultiLevelHierarchy"/>
    <dgm:cxn modelId="{A841BE6E-125C-4737-8EE9-E3D8B7948A3A}" srcId="{7852D6F5-9E2F-469E-890F-28F9D8C59749}" destId="{49D26448-59DF-4B08-BA27-10A19E63D4F5}" srcOrd="4" destOrd="0" parTransId="{77A270D4-48CC-44E5-AE93-E2A728A32FB4}" sibTransId="{1D75CECC-B209-43B8-B593-D750D757E3A5}"/>
    <dgm:cxn modelId="{A19C9282-0A99-4098-AF60-1B20EBFFE08C}" type="presOf" srcId="{8E642BD8-8DF6-4C75-B1C9-7764D45AAC65}" destId="{727D9D9C-A3DB-423B-A0B6-4742BEBE5DDD}" srcOrd="1" destOrd="0" presId="urn:microsoft.com/office/officeart/2008/layout/HorizontalMultiLevelHierarchy"/>
    <dgm:cxn modelId="{347924DC-BA94-4C88-BE27-11349965DA05}" type="presOf" srcId="{706FFD4F-2E80-487E-A662-F855B0A0291B}" destId="{2C0C2382-87D6-4E98-994E-2B18C20F51BB}" srcOrd="0" destOrd="0" presId="urn:microsoft.com/office/officeart/2008/layout/HorizontalMultiLevelHierarchy"/>
    <dgm:cxn modelId="{B6AF1F42-36A6-4A4F-8BA5-2B7CAFA9BD52}" type="presOf" srcId="{8647C279-DEC5-4772-AF96-46394927C7DA}" destId="{10345944-7000-4BD4-8009-2B0DD2D600CF}" srcOrd="0" destOrd="0" presId="urn:microsoft.com/office/officeart/2008/layout/HorizontalMultiLevelHierarchy"/>
    <dgm:cxn modelId="{83373692-65A2-4D87-9945-E3AD6756EAFB}" srcId="{5804E06F-FEFD-4095-B012-15C2BA6F8893}" destId="{B6FD10D1-B188-4DA5-9B05-F7885608F675}" srcOrd="1" destOrd="0" parTransId="{74D6B94B-71AF-4980-B661-66EF68A3EB05}" sibTransId="{DC747EC0-98D6-4F7F-BF60-F33188AD863A}"/>
    <dgm:cxn modelId="{E67387B2-6CC1-4814-9BD6-94899A67D6D8}" type="presOf" srcId="{8647C279-DEC5-4772-AF96-46394927C7DA}" destId="{A743A0E5-8DF2-4328-B28C-A5495589350B}" srcOrd="1" destOrd="0" presId="urn:microsoft.com/office/officeart/2008/layout/HorizontalMultiLevelHierarchy"/>
    <dgm:cxn modelId="{34AF79FE-7F22-4488-863D-88869C2C6E34}" type="presOf" srcId="{706FFD4F-2E80-487E-A662-F855B0A0291B}" destId="{896C48B5-44A1-492E-A5EA-0798F626F9D6}" srcOrd="1" destOrd="0" presId="urn:microsoft.com/office/officeart/2008/layout/HorizontalMultiLevelHierarchy"/>
    <dgm:cxn modelId="{59BCC9D8-6E6F-4A5E-9E93-B6BE192181E9}" type="presOf" srcId="{67F0B707-EA1E-41D3-B129-7DC831957716}" destId="{373D3891-3A32-4382-AAC9-422D71D311D5}" srcOrd="0" destOrd="0" presId="urn:microsoft.com/office/officeart/2008/layout/HorizontalMultiLevelHierarchy"/>
    <dgm:cxn modelId="{B9D45FC9-543A-4243-825E-0871DF61D306}" type="presOf" srcId="{74D6B94B-71AF-4980-B661-66EF68A3EB05}" destId="{106C2F6A-6666-49D6-AC05-B9078D8D900E}" srcOrd="0" destOrd="0" presId="urn:microsoft.com/office/officeart/2008/layout/HorizontalMultiLevelHierarchy"/>
    <dgm:cxn modelId="{D8F93598-7BA4-42DB-94B7-712198389A3A}" type="presOf" srcId="{7852D6F5-9E2F-469E-890F-28F9D8C59749}" destId="{6B0855A9-BC9C-4358-90A9-40D8BF0679BC}" srcOrd="0" destOrd="0" presId="urn:microsoft.com/office/officeart/2008/layout/HorizontalMultiLevelHierarchy"/>
    <dgm:cxn modelId="{AD396501-15B6-4285-9C95-72DA40A9F94F}" srcId="{5804E06F-FEFD-4095-B012-15C2BA6F8893}" destId="{52BA4B5A-EBE3-472D-828B-33A2AE527D9C}" srcOrd="2" destOrd="0" parTransId="{936F28EC-667A-4B2B-B60C-4882669D086F}" sibTransId="{1C45C78F-00F6-4C23-958C-DA6C2A791A64}"/>
    <dgm:cxn modelId="{57B71685-EB0C-440E-8BB5-024ED5AF3993}" type="presOf" srcId="{67F0B707-EA1E-41D3-B129-7DC831957716}" destId="{3C7FE274-AC1F-416E-9036-3B434C9CCE91}" srcOrd="1" destOrd="0" presId="urn:microsoft.com/office/officeart/2008/layout/HorizontalMultiLevelHierarchy"/>
    <dgm:cxn modelId="{D2D4D5F9-1875-4FD0-BF66-EF9A315DA06B}" srcId="{5804E06F-FEFD-4095-B012-15C2BA6F8893}" destId="{3BC7BC85-7E69-4798-AF7B-BAC012406402}" srcOrd="0" destOrd="0" parTransId="{706FFD4F-2E80-487E-A662-F855B0A0291B}" sibTransId="{BBFB728F-2639-46E5-BA11-4CAC240DD456}"/>
    <dgm:cxn modelId="{6D10C4E7-993D-40CF-8A75-FB864EAD4BF9}" type="presOf" srcId="{F0B32646-7024-4F07-9FA4-36DEA76FEAD2}" destId="{B443F073-D119-47EE-AF60-4670611BCD5A}" srcOrd="0" destOrd="0" presId="urn:microsoft.com/office/officeart/2008/layout/HorizontalMultiLevelHierarchy"/>
    <dgm:cxn modelId="{B47D06E0-6AB4-415D-9480-362F00153600}" type="presOf" srcId="{74D6B94B-71AF-4980-B661-66EF68A3EB05}" destId="{29CA81F3-A26A-47AD-989A-6C81025DE8A9}" srcOrd="1" destOrd="0" presId="urn:microsoft.com/office/officeart/2008/layout/HorizontalMultiLevelHierarchy"/>
    <dgm:cxn modelId="{0FBA81F4-3F54-4DD5-BFC0-6D59A1E41982}" type="presOf" srcId="{77A270D4-48CC-44E5-AE93-E2A728A32FB4}" destId="{93EEB6D5-8D8B-45BE-9188-6B477112205E}" srcOrd="1" destOrd="0" presId="urn:microsoft.com/office/officeart/2008/layout/HorizontalMultiLevelHierarchy"/>
    <dgm:cxn modelId="{9A20C92D-E12E-49C6-90D5-44EF0E1930A7}" srcId="{7852D6F5-9E2F-469E-890F-28F9D8C59749}" destId="{F0B32646-7024-4F07-9FA4-36DEA76FEAD2}" srcOrd="0" destOrd="0" parTransId="{8E642BD8-8DF6-4C75-B1C9-7764D45AAC65}" sibTransId="{DE91FFAF-D0D8-4CE5-A37E-46AFA14A2C38}"/>
    <dgm:cxn modelId="{6D4ADD41-7210-434D-B725-89ECCDE43216}" type="presOf" srcId="{52BA4B5A-EBE3-472D-828B-33A2AE527D9C}" destId="{EBEB0C0E-2995-41A3-98B9-505071AC21BB}" srcOrd="0" destOrd="0" presId="urn:microsoft.com/office/officeart/2008/layout/HorizontalMultiLevelHierarchy"/>
    <dgm:cxn modelId="{D774EF8E-F316-4679-95E3-F368760D7613}" type="presOf" srcId="{B6E284DD-249B-46B7-BE22-9CF7F170E7B1}" destId="{ECA4E450-9BC5-4F5B-A3C2-41919357F798}" srcOrd="1" destOrd="0" presId="urn:microsoft.com/office/officeart/2008/layout/HorizontalMultiLevelHierarchy"/>
    <dgm:cxn modelId="{C4B871A3-FE28-450A-AFEC-C41FA39EA76B}" type="presOf" srcId="{B6FD10D1-B188-4DA5-9B05-F7885608F675}" destId="{B8CF5789-9C7A-45BC-B872-54D80D8DBD36}" srcOrd="0" destOrd="0" presId="urn:microsoft.com/office/officeart/2008/layout/HorizontalMultiLevelHierarchy"/>
    <dgm:cxn modelId="{3B3EA5B3-5A11-4CAD-8EFE-EE02B782448D}" type="presOf" srcId="{1903D8EA-C78F-4D33-BC7B-64132D162669}" destId="{DF4CACD6-2B47-4E67-981D-25C7083DC95D}" srcOrd="0" destOrd="0" presId="urn:microsoft.com/office/officeart/2008/layout/HorizontalMultiLevelHierarchy"/>
    <dgm:cxn modelId="{41A24FC9-489E-45FF-9DEC-3694423B763A}" type="presOf" srcId="{08D7DF0D-AA94-42C2-9C02-436750FF5CD5}" destId="{B0407CEA-8B3A-4173-94E5-F1E0912970D0}" srcOrd="0" destOrd="0" presId="urn:microsoft.com/office/officeart/2008/layout/HorizontalMultiLevelHierarchy"/>
    <dgm:cxn modelId="{01246D1B-4CDC-4367-9EBB-1AEB206BF79E}" srcId="{7852D6F5-9E2F-469E-890F-28F9D8C59749}" destId="{1903D8EA-C78F-4D33-BC7B-64132D162669}" srcOrd="3" destOrd="0" parTransId="{67F0B707-EA1E-41D3-B129-7DC831957716}" sibTransId="{32D0C150-0AD1-4B6D-B6E8-04EB9A03F143}"/>
    <dgm:cxn modelId="{97D37AC0-91B7-4BB9-BA99-E42A5B516CC6}" type="presOf" srcId="{49D26448-59DF-4B08-BA27-10A19E63D4F5}" destId="{E69AF97D-6AB2-46A7-9E34-32F82585146E}" srcOrd="0" destOrd="0" presId="urn:microsoft.com/office/officeart/2008/layout/HorizontalMultiLevelHierarchy"/>
    <dgm:cxn modelId="{DC1E2909-667B-4819-87CD-2150BBC09E3F}" srcId="{7852D6F5-9E2F-469E-890F-28F9D8C59749}" destId="{5804E06F-FEFD-4095-B012-15C2BA6F8893}" srcOrd="1" destOrd="0" parTransId="{C12234F0-B557-4C38-8D3C-7F44BCFE56EC}" sibTransId="{16F0388F-A313-46E1-B8C1-73235293FCE8}"/>
    <dgm:cxn modelId="{B2DEB2FB-1A25-4783-B018-7ED0A1B21EAD}" type="presOf" srcId="{936F28EC-667A-4B2B-B60C-4882669D086F}" destId="{6FD0EDB2-4DA9-4B4D-99B6-DAD1E2C3264C}" srcOrd="0" destOrd="0" presId="urn:microsoft.com/office/officeart/2008/layout/HorizontalMultiLevelHierarchy"/>
    <dgm:cxn modelId="{4DEFAFCF-1998-4D65-9DFB-2BAEFE35C628}" type="presParOf" srcId="{B8355C58-1AAB-4D36-B529-2E67A9CA5F78}" destId="{EE8BE52B-A74C-49C8-A499-799626DBA8EA}" srcOrd="0" destOrd="0" presId="urn:microsoft.com/office/officeart/2008/layout/HorizontalMultiLevelHierarchy"/>
    <dgm:cxn modelId="{4E88F301-380A-4C2D-98CD-50B0D4892CFB}" type="presParOf" srcId="{EE8BE52B-A74C-49C8-A499-799626DBA8EA}" destId="{6B0855A9-BC9C-4358-90A9-40D8BF0679BC}" srcOrd="0" destOrd="0" presId="urn:microsoft.com/office/officeart/2008/layout/HorizontalMultiLevelHierarchy"/>
    <dgm:cxn modelId="{14FBB48F-9097-4CCB-AC99-06B1F932F76F}" type="presParOf" srcId="{EE8BE52B-A74C-49C8-A499-799626DBA8EA}" destId="{2F1F3E38-0D6A-4D95-B4E7-8A1A40A71529}" srcOrd="1" destOrd="0" presId="urn:microsoft.com/office/officeart/2008/layout/HorizontalMultiLevelHierarchy"/>
    <dgm:cxn modelId="{27DCCF40-79CF-4FE4-844F-F5A3DC0E6458}" type="presParOf" srcId="{2F1F3E38-0D6A-4D95-B4E7-8A1A40A71529}" destId="{45273534-DDF0-46E4-BB68-40B6A96E1BD1}" srcOrd="0" destOrd="0" presId="urn:microsoft.com/office/officeart/2008/layout/HorizontalMultiLevelHierarchy"/>
    <dgm:cxn modelId="{5CF0B824-1875-45CB-88CD-F5B819038BFC}" type="presParOf" srcId="{45273534-DDF0-46E4-BB68-40B6A96E1BD1}" destId="{727D9D9C-A3DB-423B-A0B6-4742BEBE5DDD}" srcOrd="0" destOrd="0" presId="urn:microsoft.com/office/officeart/2008/layout/HorizontalMultiLevelHierarchy"/>
    <dgm:cxn modelId="{AA4512BA-13AB-4F6A-892D-44DD8B7E01B2}" type="presParOf" srcId="{2F1F3E38-0D6A-4D95-B4E7-8A1A40A71529}" destId="{D4E09C96-7F36-4799-A58E-6E88A99D9A08}" srcOrd="1" destOrd="0" presId="urn:microsoft.com/office/officeart/2008/layout/HorizontalMultiLevelHierarchy"/>
    <dgm:cxn modelId="{B9DE4F71-CE83-4F26-92AD-5C2E660E968B}" type="presParOf" srcId="{D4E09C96-7F36-4799-A58E-6E88A99D9A08}" destId="{B443F073-D119-47EE-AF60-4670611BCD5A}" srcOrd="0" destOrd="0" presId="urn:microsoft.com/office/officeart/2008/layout/HorizontalMultiLevelHierarchy"/>
    <dgm:cxn modelId="{ED8C5468-F2E7-4047-AEEA-7CBD1172DAE1}" type="presParOf" srcId="{D4E09C96-7F36-4799-A58E-6E88A99D9A08}" destId="{2D84284E-B7F6-4E27-9B9A-04BFAA45C442}" srcOrd="1" destOrd="0" presId="urn:microsoft.com/office/officeart/2008/layout/HorizontalMultiLevelHierarchy"/>
    <dgm:cxn modelId="{4DA9745B-7434-4A05-8131-FE875FB56E82}" type="presParOf" srcId="{2F1F3E38-0D6A-4D95-B4E7-8A1A40A71529}" destId="{1D3FB1D3-2A13-4FA1-82C4-EDCAC08D1DDD}" srcOrd="2" destOrd="0" presId="urn:microsoft.com/office/officeart/2008/layout/HorizontalMultiLevelHierarchy"/>
    <dgm:cxn modelId="{20CAEF09-14E8-4577-A982-B9AC04C186BC}" type="presParOf" srcId="{1D3FB1D3-2A13-4FA1-82C4-EDCAC08D1DDD}" destId="{54638FA2-A277-47E7-A56B-314D54E33048}" srcOrd="0" destOrd="0" presId="urn:microsoft.com/office/officeart/2008/layout/HorizontalMultiLevelHierarchy"/>
    <dgm:cxn modelId="{591D9167-25BA-4D41-9E80-67EC0A532E86}" type="presParOf" srcId="{2F1F3E38-0D6A-4D95-B4E7-8A1A40A71529}" destId="{3483C226-243E-487F-98D9-20E11BF54C60}" srcOrd="3" destOrd="0" presId="urn:microsoft.com/office/officeart/2008/layout/HorizontalMultiLevelHierarchy"/>
    <dgm:cxn modelId="{08DAA02B-8BEA-443B-A312-F19A63253230}" type="presParOf" srcId="{3483C226-243E-487F-98D9-20E11BF54C60}" destId="{C7E99984-49D9-404E-B8CC-AAC16C53D9C3}" srcOrd="0" destOrd="0" presId="urn:microsoft.com/office/officeart/2008/layout/HorizontalMultiLevelHierarchy"/>
    <dgm:cxn modelId="{1F49E42C-DD96-4FAD-868D-DD29A94241E8}" type="presParOf" srcId="{3483C226-243E-487F-98D9-20E11BF54C60}" destId="{DADDD1DF-8637-4709-BECF-BED3151C0143}" srcOrd="1" destOrd="0" presId="urn:microsoft.com/office/officeart/2008/layout/HorizontalMultiLevelHierarchy"/>
    <dgm:cxn modelId="{E3EDEAD0-174F-4B03-808D-7897306541E8}" type="presParOf" srcId="{DADDD1DF-8637-4709-BECF-BED3151C0143}" destId="{2C0C2382-87D6-4E98-994E-2B18C20F51BB}" srcOrd="0" destOrd="0" presId="urn:microsoft.com/office/officeart/2008/layout/HorizontalMultiLevelHierarchy"/>
    <dgm:cxn modelId="{B6BF0956-42CD-4DAA-A708-FF4A796C772B}" type="presParOf" srcId="{2C0C2382-87D6-4E98-994E-2B18C20F51BB}" destId="{896C48B5-44A1-492E-A5EA-0798F626F9D6}" srcOrd="0" destOrd="0" presId="urn:microsoft.com/office/officeart/2008/layout/HorizontalMultiLevelHierarchy"/>
    <dgm:cxn modelId="{A12EB9F6-C4FA-4030-80F0-F87A3E241178}" type="presParOf" srcId="{DADDD1DF-8637-4709-BECF-BED3151C0143}" destId="{F1EC23C8-D469-4A12-AD12-726D89B6B38B}" srcOrd="1" destOrd="0" presId="urn:microsoft.com/office/officeart/2008/layout/HorizontalMultiLevelHierarchy"/>
    <dgm:cxn modelId="{B50422A1-DA53-4379-B4D4-EC437D6E877C}" type="presParOf" srcId="{F1EC23C8-D469-4A12-AD12-726D89B6B38B}" destId="{91D7186D-C9F5-41A8-BE53-7C9DE366E8C7}" srcOrd="0" destOrd="0" presId="urn:microsoft.com/office/officeart/2008/layout/HorizontalMultiLevelHierarchy"/>
    <dgm:cxn modelId="{9C0E9011-3622-4A20-9608-04BD6FE094F8}" type="presParOf" srcId="{F1EC23C8-D469-4A12-AD12-726D89B6B38B}" destId="{3BB75A74-B83B-4CC1-BF06-866BFCF0ED59}" srcOrd="1" destOrd="0" presId="urn:microsoft.com/office/officeart/2008/layout/HorizontalMultiLevelHierarchy"/>
    <dgm:cxn modelId="{80E6C34A-C409-4F92-87CA-DE484D627B66}" type="presParOf" srcId="{DADDD1DF-8637-4709-BECF-BED3151C0143}" destId="{106C2F6A-6666-49D6-AC05-B9078D8D900E}" srcOrd="2" destOrd="0" presId="urn:microsoft.com/office/officeart/2008/layout/HorizontalMultiLevelHierarchy"/>
    <dgm:cxn modelId="{861F9145-462D-4612-AF62-E37CE0E8CF77}" type="presParOf" srcId="{106C2F6A-6666-49D6-AC05-B9078D8D900E}" destId="{29CA81F3-A26A-47AD-989A-6C81025DE8A9}" srcOrd="0" destOrd="0" presId="urn:microsoft.com/office/officeart/2008/layout/HorizontalMultiLevelHierarchy"/>
    <dgm:cxn modelId="{F15D6CBB-698A-4D4A-98BA-B3641E154D66}" type="presParOf" srcId="{DADDD1DF-8637-4709-BECF-BED3151C0143}" destId="{CE39BB51-ADA5-4CA8-B3C0-D874777F7884}" srcOrd="3" destOrd="0" presId="urn:microsoft.com/office/officeart/2008/layout/HorizontalMultiLevelHierarchy"/>
    <dgm:cxn modelId="{325E04B6-0843-4A30-8EC0-B0F937CBDCC9}" type="presParOf" srcId="{CE39BB51-ADA5-4CA8-B3C0-D874777F7884}" destId="{B8CF5789-9C7A-45BC-B872-54D80D8DBD36}" srcOrd="0" destOrd="0" presId="urn:microsoft.com/office/officeart/2008/layout/HorizontalMultiLevelHierarchy"/>
    <dgm:cxn modelId="{9657F7C6-DEE2-478B-AB26-C5F94C444899}" type="presParOf" srcId="{CE39BB51-ADA5-4CA8-B3C0-D874777F7884}" destId="{4377EEE7-D8D6-4EDF-94B3-42D8FB4EDAEF}" srcOrd="1" destOrd="0" presId="urn:microsoft.com/office/officeart/2008/layout/HorizontalMultiLevelHierarchy"/>
    <dgm:cxn modelId="{668CDDDD-D47A-473D-B4B7-D5003A6781CE}" type="presParOf" srcId="{DADDD1DF-8637-4709-BECF-BED3151C0143}" destId="{6FD0EDB2-4DA9-4B4D-99B6-DAD1E2C3264C}" srcOrd="4" destOrd="0" presId="urn:microsoft.com/office/officeart/2008/layout/HorizontalMultiLevelHierarchy"/>
    <dgm:cxn modelId="{43A2F4C9-5D72-410F-A089-637F467FF458}" type="presParOf" srcId="{6FD0EDB2-4DA9-4B4D-99B6-DAD1E2C3264C}" destId="{B9EA9B22-123E-4A93-86F7-5CB6AD43C163}" srcOrd="0" destOrd="0" presId="urn:microsoft.com/office/officeart/2008/layout/HorizontalMultiLevelHierarchy"/>
    <dgm:cxn modelId="{36F74B6C-86B1-42B2-AE28-49B31A26A4B1}" type="presParOf" srcId="{DADDD1DF-8637-4709-BECF-BED3151C0143}" destId="{4C7A361B-0451-48D1-90C5-1A7B454E9588}" srcOrd="5" destOrd="0" presId="urn:microsoft.com/office/officeart/2008/layout/HorizontalMultiLevelHierarchy"/>
    <dgm:cxn modelId="{E6844551-EE90-4156-BEC8-7B20E2539AB2}" type="presParOf" srcId="{4C7A361B-0451-48D1-90C5-1A7B454E9588}" destId="{EBEB0C0E-2995-41A3-98B9-505071AC21BB}" srcOrd="0" destOrd="0" presId="urn:microsoft.com/office/officeart/2008/layout/HorizontalMultiLevelHierarchy"/>
    <dgm:cxn modelId="{7CE6C964-0A86-47B7-817C-70347572A639}" type="presParOf" srcId="{4C7A361B-0451-48D1-90C5-1A7B454E9588}" destId="{BAE11F6A-8FE2-4B18-8D9E-C0CCE063F822}" srcOrd="1" destOrd="0" presId="urn:microsoft.com/office/officeart/2008/layout/HorizontalMultiLevelHierarchy"/>
    <dgm:cxn modelId="{D8F81754-3E75-48E3-93EA-C4270CCEFA16}" type="presParOf" srcId="{2F1F3E38-0D6A-4D95-B4E7-8A1A40A71529}" destId="{10345944-7000-4BD4-8009-2B0DD2D600CF}" srcOrd="4" destOrd="0" presId="urn:microsoft.com/office/officeart/2008/layout/HorizontalMultiLevelHierarchy"/>
    <dgm:cxn modelId="{EADEE45B-6786-4183-99FD-072675923FD5}" type="presParOf" srcId="{10345944-7000-4BD4-8009-2B0DD2D600CF}" destId="{A743A0E5-8DF2-4328-B28C-A5495589350B}" srcOrd="0" destOrd="0" presId="urn:microsoft.com/office/officeart/2008/layout/HorizontalMultiLevelHierarchy"/>
    <dgm:cxn modelId="{0072DBF3-338F-4C42-8FAA-D5C03713A865}" type="presParOf" srcId="{2F1F3E38-0D6A-4D95-B4E7-8A1A40A71529}" destId="{C8E8099B-13EE-4D09-8F85-C3779675FD91}" srcOrd="5" destOrd="0" presId="urn:microsoft.com/office/officeart/2008/layout/HorizontalMultiLevelHierarchy"/>
    <dgm:cxn modelId="{5EE7AB1C-15C4-4376-A930-C74E840C82E3}" type="presParOf" srcId="{C8E8099B-13EE-4D09-8F85-C3779675FD91}" destId="{B6C731B1-39E3-4791-A514-77A7CEBAD487}" srcOrd="0" destOrd="0" presId="urn:microsoft.com/office/officeart/2008/layout/HorizontalMultiLevelHierarchy"/>
    <dgm:cxn modelId="{ECC2CD2A-E1C8-45EA-BD83-15AF9A1891A3}" type="presParOf" srcId="{C8E8099B-13EE-4D09-8F85-C3779675FD91}" destId="{62CF6703-54DC-40C7-A5F9-3E9012B5FBBE}" srcOrd="1" destOrd="0" presId="urn:microsoft.com/office/officeart/2008/layout/HorizontalMultiLevelHierarchy"/>
    <dgm:cxn modelId="{F4A0338E-BA8E-4049-9629-D084C5E24DD5}" type="presParOf" srcId="{2F1F3E38-0D6A-4D95-B4E7-8A1A40A71529}" destId="{373D3891-3A32-4382-AAC9-422D71D311D5}" srcOrd="6" destOrd="0" presId="urn:microsoft.com/office/officeart/2008/layout/HorizontalMultiLevelHierarchy"/>
    <dgm:cxn modelId="{0A6ED85A-4DF4-466D-8F0B-B70AD6E8CD6A}" type="presParOf" srcId="{373D3891-3A32-4382-AAC9-422D71D311D5}" destId="{3C7FE274-AC1F-416E-9036-3B434C9CCE91}" srcOrd="0" destOrd="0" presId="urn:microsoft.com/office/officeart/2008/layout/HorizontalMultiLevelHierarchy"/>
    <dgm:cxn modelId="{30C378B0-6740-4F3B-8A1E-B66B309ECF29}" type="presParOf" srcId="{2F1F3E38-0D6A-4D95-B4E7-8A1A40A71529}" destId="{24DDD401-F230-4C78-8DDF-AEA605E2E22B}" srcOrd="7" destOrd="0" presId="urn:microsoft.com/office/officeart/2008/layout/HorizontalMultiLevelHierarchy"/>
    <dgm:cxn modelId="{2B948CC3-CC1F-43E1-A01B-1F977657040E}" type="presParOf" srcId="{24DDD401-F230-4C78-8DDF-AEA605E2E22B}" destId="{DF4CACD6-2B47-4E67-981D-25C7083DC95D}" srcOrd="0" destOrd="0" presId="urn:microsoft.com/office/officeart/2008/layout/HorizontalMultiLevelHierarchy"/>
    <dgm:cxn modelId="{9029D5E2-DFA5-4E5C-B517-9925BA9D715B}" type="presParOf" srcId="{24DDD401-F230-4C78-8DDF-AEA605E2E22B}" destId="{76E44D7D-1F41-4446-AFA6-62754B2ECF1C}" srcOrd="1" destOrd="0" presId="urn:microsoft.com/office/officeart/2008/layout/HorizontalMultiLevelHierarchy"/>
    <dgm:cxn modelId="{22E41329-CD26-458C-8DCC-F38C9F95881D}" type="presParOf" srcId="{2F1F3E38-0D6A-4D95-B4E7-8A1A40A71529}" destId="{3A2F481B-D583-4508-B4DB-EDE3BDB51E5D}" srcOrd="8" destOrd="0" presId="urn:microsoft.com/office/officeart/2008/layout/HorizontalMultiLevelHierarchy"/>
    <dgm:cxn modelId="{414AF76E-3E49-45CA-AEC0-07C00CA7ABC0}" type="presParOf" srcId="{3A2F481B-D583-4508-B4DB-EDE3BDB51E5D}" destId="{93EEB6D5-8D8B-45BE-9188-6B477112205E}" srcOrd="0" destOrd="0" presId="urn:microsoft.com/office/officeart/2008/layout/HorizontalMultiLevelHierarchy"/>
    <dgm:cxn modelId="{3B6E3A82-D789-473B-8DBA-F97EBB862BB4}" type="presParOf" srcId="{2F1F3E38-0D6A-4D95-B4E7-8A1A40A71529}" destId="{5EB7555F-513D-4792-A78E-3268EC682346}" srcOrd="9" destOrd="0" presId="urn:microsoft.com/office/officeart/2008/layout/HorizontalMultiLevelHierarchy"/>
    <dgm:cxn modelId="{BD7121F1-A595-4EBD-AF9B-CD931C66E3D7}" type="presParOf" srcId="{5EB7555F-513D-4792-A78E-3268EC682346}" destId="{E69AF97D-6AB2-46A7-9E34-32F82585146E}" srcOrd="0" destOrd="0" presId="urn:microsoft.com/office/officeart/2008/layout/HorizontalMultiLevelHierarchy"/>
    <dgm:cxn modelId="{733673E9-3126-4CF8-BC18-E347652AC4BF}" type="presParOf" srcId="{5EB7555F-513D-4792-A78E-3268EC682346}" destId="{840FBE42-6147-4280-88C5-2606C95C3D66}" srcOrd="1" destOrd="0" presId="urn:microsoft.com/office/officeart/2008/layout/HorizontalMultiLevelHierarchy"/>
    <dgm:cxn modelId="{9E412979-6900-42AC-9425-472FEC3179FF}" type="presParOf" srcId="{2F1F3E38-0D6A-4D95-B4E7-8A1A40A71529}" destId="{AB8915BA-AAAC-4CC8-842C-A1D37B539F70}" srcOrd="10" destOrd="0" presId="urn:microsoft.com/office/officeart/2008/layout/HorizontalMultiLevelHierarchy"/>
    <dgm:cxn modelId="{3C026347-FDD8-4F7C-A1EB-53E979BA3FDD}" type="presParOf" srcId="{AB8915BA-AAAC-4CC8-842C-A1D37B539F70}" destId="{E2237B28-A96A-4EC2-97EE-8DE10D5B7022}" srcOrd="0" destOrd="0" presId="urn:microsoft.com/office/officeart/2008/layout/HorizontalMultiLevelHierarchy"/>
    <dgm:cxn modelId="{D7C7CD4A-A3E6-4475-8608-D10BDF207DE1}" type="presParOf" srcId="{2F1F3E38-0D6A-4D95-B4E7-8A1A40A71529}" destId="{A92FEA89-6689-4DAB-B8F1-AF38A7A3A4E7}" srcOrd="11" destOrd="0" presId="urn:microsoft.com/office/officeart/2008/layout/HorizontalMultiLevelHierarchy"/>
    <dgm:cxn modelId="{10C364C5-09E1-42EA-89BE-FD4CBF1A4247}" type="presParOf" srcId="{A92FEA89-6689-4DAB-B8F1-AF38A7A3A4E7}" destId="{B0407CEA-8B3A-4173-94E5-F1E0912970D0}" srcOrd="0" destOrd="0" presId="urn:microsoft.com/office/officeart/2008/layout/HorizontalMultiLevelHierarchy"/>
    <dgm:cxn modelId="{98038A94-96B0-4848-9E72-B18B0F64A1C8}" type="presParOf" srcId="{A92FEA89-6689-4DAB-B8F1-AF38A7A3A4E7}" destId="{6BA1CD18-83B5-42D9-BF5B-568D5E76EA95}" srcOrd="1" destOrd="0" presId="urn:microsoft.com/office/officeart/2008/layout/HorizontalMultiLevelHierarchy"/>
    <dgm:cxn modelId="{FB6E61B4-B030-449A-92D8-30B697619C35}" type="presParOf" srcId="{2F1F3E38-0D6A-4D95-B4E7-8A1A40A71529}" destId="{4C2897DE-BA41-49B3-BA4A-185494BA3788}" srcOrd="12" destOrd="0" presId="urn:microsoft.com/office/officeart/2008/layout/HorizontalMultiLevelHierarchy"/>
    <dgm:cxn modelId="{C14442D2-2438-41A5-AA46-59708BC5427F}" type="presParOf" srcId="{4C2897DE-BA41-49B3-BA4A-185494BA3788}" destId="{ECA4E450-9BC5-4F5B-A3C2-41919357F798}" srcOrd="0" destOrd="0" presId="urn:microsoft.com/office/officeart/2008/layout/HorizontalMultiLevelHierarchy"/>
    <dgm:cxn modelId="{B9D3295D-C099-4F0C-9981-5A0BE81B9580}" type="presParOf" srcId="{2F1F3E38-0D6A-4D95-B4E7-8A1A40A71529}" destId="{D028824A-079D-4F89-82C5-9ED4DCFCB8E7}" srcOrd="13" destOrd="0" presId="urn:microsoft.com/office/officeart/2008/layout/HorizontalMultiLevelHierarchy"/>
    <dgm:cxn modelId="{FF0B2C56-5E0F-41AE-8334-3C9C32DBB156}" type="presParOf" srcId="{D028824A-079D-4F89-82C5-9ED4DCFCB8E7}" destId="{FED84095-D9D8-4358-8A5C-FC00AE17B4B9}" srcOrd="0" destOrd="0" presId="urn:microsoft.com/office/officeart/2008/layout/HorizontalMultiLevelHierarchy"/>
    <dgm:cxn modelId="{A7523CD0-134A-42BB-AF9C-E2681EE51F4D}" type="presParOf" srcId="{D028824A-079D-4F89-82C5-9ED4DCFCB8E7}" destId="{AA9EF1D8-0F7A-4C2D-A339-BDB5FC0A1F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145C4-F43A-41C5-8573-04E5625C35DD}">
      <dsp:nvSpPr>
        <dsp:cNvPr id="0" name=""/>
        <dsp:cNvSpPr/>
      </dsp:nvSpPr>
      <dsp:spPr>
        <a:xfrm>
          <a:off x="1259543" y="0"/>
          <a:ext cx="6015327" cy="735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231F20"/>
            </a:buClr>
            <a:buFont typeface="+mj-lt"/>
            <a:buNone/>
          </a:pPr>
          <a:r>
            <a:rPr lang="ru-RU" sz="2000" b="1" kern="1200" dirty="0"/>
            <a:t>1. С</a:t>
          </a:r>
          <a:r>
            <a:rPr lang="en-US" sz="2000" b="1" kern="1200" dirty="0" err="1"/>
            <a:t>одействие</a:t>
          </a:r>
          <a:r>
            <a:rPr lang="en-US" sz="2000" b="1" kern="1200" dirty="0"/>
            <a:t> </a:t>
          </a:r>
          <a:r>
            <a:rPr lang="en-US" sz="2000" b="1" kern="1200" dirty="0" err="1"/>
            <a:t>семье</a:t>
          </a:r>
          <a:r>
            <a:rPr lang="en-US" sz="2000" b="1" kern="1200" dirty="0"/>
            <a:t>:</a:t>
          </a:r>
          <a:endParaRPr lang="ru-RU" sz="2000" b="1" kern="1200" dirty="0"/>
        </a:p>
      </dsp:txBody>
      <dsp:txXfrm>
        <a:off x="1295439" y="35896"/>
        <a:ext cx="5943535" cy="663543"/>
      </dsp:txXfrm>
    </dsp:sp>
    <dsp:sp modelId="{FF27929D-5AFD-4BF0-86B7-9677B241F976}">
      <dsp:nvSpPr>
        <dsp:cNvPr id="0" name=""/>
        <dsp:cNvSpPr/>
      </dsp:nvSpPr>
      <dsp:spPr>
        <a:xfrm>
          <a:off x="0" y="848260"/>
          <a:ext cx="8733181" cy="218592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7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в формировании общей культуры, развитии физических, интеллектуальных и личностных качеств растущего ребёнка;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в формировании предпосылок учебной деятельности, обеспечивающих социальную успешность;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 в сохранении и укреплении его физического и психического здоровья;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в развитии содержательного партнёрства для создания единого образовательного пространства;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/>
            <a:t>-  в  </a:t>
          </a:r>
          <a:r>
            <a:rPr lang="en-US" sz="1600" b="1" kern="1200" dirty="0" err="1"/>
            <a:t>повышении</a:t>
          </a:r>
          <a:r>
            <a:rPr lang="en-US" sz="1600" b="1" kern="1200" dirty="0"/>
            <a:t>  </a:t>
          </a:r>
          <a:r>
            <a:rPr lang="en-US" sz="1600" b="1" kern="1200" dirty="0" err="1"/>
            <a:t>родительской</a:t>
          </a:r>
          <a:r>
            <a:rPr lang="en-US" sz="1600" b="1" kern="1200" dirty="0"/>
            <a:t>  </a:t>
          </a:r>
          <a:r>
            <a:rPr lang="en-US" sz="1600" b="1" kern="1200" dirty="0" err="1"/>
            <a:t>компетенции</a:t>
          </a:r>
          <a:r>
            <a:rPr lang="en-US" sz="1600" b="1" kern="1200" dirty="0"/>
            <a:t>;</a:t>
          </a:r>
          <a:endParaRPr lang="ru-RU" sz="1600" b="1" kern="1200" dirty="0"/>
        </a:p>
      </dsp:txBody>
      <dsp:txXfrm>
        <a:off x="0" y="848260"/>
        <a:ext cx="8733181" cy="2185920"/>
      </dsp:txXfrm>
    </dsp:sp>
    <dsp:sp modelId="{453B99F7-DB24-4D4B-91DE-C3292CABF719}">
      <dsp:nvSpPr>
        <dsp:cNvPr id="0" name=""/>
        <dsp:cNvSpPr/>
      </dsp:nvSpPr>
      <dsp:spPr>
        <a:xfrm>
          <a:off x="1358620" y="2937773"/>
          <a:ext cx="6029213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2. Содействие современному российскому обществу в передаче подрастающему поколению:</a:t>
          </a:r>
        </a:p>
      </dsp:txBody>
      <dsp:txXfrm>
        <a:off x="1401283" y="2980436"/>
        <a:ext cx="5943887" cy="788627"/>
      </dsp:txXfrm>
    </dsp:sp>
    <dsp:sp modelId="{69B72E55-B7B9-451E-911F-263CF80BA6BD}">
      <dsp:nvSpPr>
        <dsp:cNvPr id="0" name=""/>
        <dsp:cNvSpPr/>
      </dsp:nvSpPr>
      <dsp:spPr>
        <a:xfrm>
          <a:off x="0" y="3908133"/>
          <a:ext cx="8733181" cy="8424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78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традиционных отечественных нравственных гуманистических ценностей и идеалов;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/>
            <a:t>- содействие государству в формировании основ патриотического чувства, культурной и  гражданской принадлежности формирующейся личности.</a:t>
          </a:r>
        </a:p>
      </dsp:txBody>
      <dsp:txXfrm>
        <a:off x="0" y="3908133"/>
        <a:ext cx="8733181" cy="842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49C7F-6445-415C-95A2-0830B570BEDE}">
      <dsp:nvSpPr>
        <dsp:cNvPr id="0" name=""/>
        <dsp:cNvSpPr/>
      </dsp:nvSpPr>
      <dsp:spPr>
        <a:xfrm>
          <a:off x="0" y="302525"/>
          <a:ext cx="8832272" cy="73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83" tIns="354076" rIns="6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взаимодействие Учреждения и семьи для успешного развития </a:t>
          </a:r>
          <a:endParaRPr lang="ru-RU" sz="1800" kern="1200" dirty="0"/>
        </a:p>
      </dsp:txBody>
      <dsp:txXfrm>
        <a:off x="0" y="302525"/>
        <a:ext cx="8832272" cy="736312"/>
      </dsp:txXfrm>
    </dsp:sp>
    <dsp:sp modelId="{88D8CCDD-73E8-429C-87AE-192FC33F2DBD}">
      <dsp:nvSpPr>
        <dsp:cNvPr id="0" name=""/>
        <dsp:cNvSpPr/>
      </dsp:nvSpPr>
      <dsp:spPr>
        <a:xfrm>
          <a:off x="441613" y="51605"/>
          <a:ext cx="618259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687" tIns="0" rIns="233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ЦЕЛЬ</a:t>
          </a:r>
          <a:endParaRPr lang="ru-RU" sz="1800" kern="1200" dirty="0"/>
        </a:p>
      </dsp:txBody>
      <dsp:txXfrm>
        <a:off x="466111" y="76103"/>
        <a:ext cx="6133595" cy="452844"/>
      </dsp:txXfrm>
    </dsp:sp>
    <dsp:sp modelId="{017D248A-0EAC-4328-B5C4-3B84A322B492}">
      <dsp:nvSpPr>
        <dsp:cNvPr id="0" name=""/>
        <dsp:cNvSpPr/>
      </dsp:nvSpPr>
      <dsp:spPr>
        <a:xfrm>
          <a:off x="0" y="1381558"/>
          <a:ext cx="8832272" cy="240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83" tIns="354076" rIns="6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Создавать в Учреждении условия для взаимодействия с родителями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Планировать работу с родителями на основе анализа структуры семейного социума и психологического климата.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Привлекать родителей к участию в жизнедеятельности и управлении Учреждения.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Оказывать помощь родителям в </a:t>
          </a:r>
          <a:r>
            <a:rPr lang="ru-RU" sz="1800" kern="1200" dirty="0" err="1" smtClean="0"/>
            <a:t>воспитательно</a:t>
          </a:r>
          <a:r>
            <a:rPr lang="ru-RU" sz="1800" kern="1200" dirty="0" smtClean="0"/>
            <a:t>- образовательном процессе.</a:t>
          </a:r>
          <a:endParaRPr lang="ru-RU" sz="1800" kern="1200" dirty="0"/>
        </a:p>
      </dsp:txBody>
      <dsp:txXfrm>
        <a:off x="0" y="1381558"/>
        <a:ext cx="8832272" cy="2409750"/>
      </dsp:txXfrm>
    </dsp:sp>
    <dsp:sp modelId="{E75371C9-B0B2-4AA0-99CF-C914BF21A75A}">
      <dsp:nvSpPr>
        <dsp:cNvPr id="0" name=""/>
        <dsp:cNvSpPr/>
      </dsp:nvSpPr>
      <dsp:spPr>
        <a:xfrm>
          <a:off x="441613" y="1130638"/>
          <a:ext cx="618259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687" tIns="0" rIns="233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ЗАДАЧИ</a:t>
          </a:r>
          <a:endParaRPr lang="ru-RU" sz="1800" kern="1200" dirty="0"/>
        </a:p>
      </dsp:txBody>
      <dsp:txXfrm>
        <a:off x="466111" y="1155136"/>
        <a:ext cx="6133595" cy="452844"/>
      </dsp:txXfrm>
    </dsp:sp>
    <dsp:sp modelId="{732E0460-CC00-4160-B0C9-B8C3158FE869}">
      <dsp:nvSpPr>
        <dsp:cNvPr id="0" name=""/>
        <dsp:cNvSpPr/>
      </dsp:nvSpPr>
      <dsp:spPr>
        <a:xfrm>
          <a:off x="0" y="4134028"/>
          <a:ext cx="8832272" cy="163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83" tIns="354076" rIns="6854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Оказание помощи семье в воспитании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Вовлечение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семьи</a:t>
          </a:r>
          <a:r>
            <a:rPr lang="en-US" sz="1800" kern="1200" dirty="0" smtClean="0"/>
            <a:t> в </a:t>
          </a:r>
          <a:r>
            <a:rPr lang="en-US" sz="1800" kern="1200" dirty="0" err="1" smtClean="0"/>
            <a:t>образовательный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процесс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Культурно-просветительская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работа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Создание условий для реализации личности ребенка</a:t>
          </a:r>
          <a:endParaRPr lang="ru-RU" sz="1800" kern="1200" dirty="0"/>
        </a:p>
      </dsp:txBody>
      <dsp:txXfrm>
        <a:off x="0" y="4134028"/>
        <a:ext cx="8832272" cy="1633275"/>
      </dsp:txXfrm>
    </dsp:sp>
    <dsp:sp modelId="{AA994170-6166-4EEE-869E-B2D87D169E2E}">
      <dsp:nvSpPr>
        <dsp:cNvPr id="0" name=""/>
        <dsp:cNvSpPr/>
      </dsp:nvSpPr>
      <dsp:spPr>
        <a:xfrm>
          <a:off x="441613" y="3883108"/>
          <a:ext cx="618259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687" tIns="0" rIns="233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Направления работы с родителями</a:t>
          </a:r>
          <a:endParaRPr lang="ru-RU" sz="1800" kern="1200"/>
        </a:p>
      </dsp:txBody>
      <dsp:txXfrm>
        <a:off x="466111" y="3907606"/>
        <a:ext cx="6133595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CB481-44DA-4A30-8732-E975F84D7FC3}">
      <dsp:nvSpPr>
        <dsp:cNvPr id="0" name=""/>
        <dsp:cNvSpPr/>
      </dsp:nvSpPr>
      <dsp:spPr>
        <a:xfrm>
          <a:off x="3761946" y="1301"/>
          <a:ext cx="1447829" cy="96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/>
            <a:t>I </a:t>
          </a:r>
          <a:r>
            <a:rPr lang="ru-RU" sz="1300" b="1" u="sng" kern="1200" dirty="0"/>
            <a:t>СТРУКТУРА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Государственно-общественное управление</a:t>
          </a:r>
        </a:p>
      </dsp:txBody>
      <dsp:txXfrm>
        <a:off x="3790216" y="29571"/>
        <a:ext cx="1391289" cy="908679"/>
      </dsp:txXfrm>
    </dsp:sp>
    <dsp:sp modelId="{308ACE2C-A90E-4425-B17B-EE6F5ADD52F0}">
      <dsp:nvSpPr>
        <dsp:cNvPr id="0" name=""/>
        <dsp:cNvSpPr/>
      </dsp:nvSpPr>
      <dsp:spPr>
        <a:xfrm>
          <a:off x="1662594" y="966521"/>
          <a:ext cx="2823266" cy="386087"/>
        </a:xfrm>
        <a:custGeom>
          <a:avLst/>
          <a:gdLst/>
          <a:ahLst/>
          <a:cxnLst/>
          <a:rect l="0" t="0" r="0" b="0"/>
          <a:pathLst>
            <a:path>
              <a:moveTo>
                <a:pt x="2823266" y="0"/>
              </a:moveTo>
              <a:lnTo>
                <a:pt x="2823266" y="193043"/>
              </a:lnTo>
              <a:lnTo>
                <a:pt x="0" y="193043"/>
              </a:lnTo>
              <a:lnTo>
                <a:pt x="0" y="3860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5768B-75F4-4C49-8973-AD81FCD5B73A}">
      <dsp:nvSpPr>
        <dsp:cNvPr id="0" name=""/>
        <dsp:cNvSpPr/>
      </dsp:nvSpPr>
      <dsp:spPr>
        <a:xfrm>
          <a:off x="938679" y="1352608"/>
          <a:ext cx="1447829" cy="96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Департамент образования</a:t>
          </a:r>
        </a:p>
      </dsp:txBody>
      <dsp:txXfrm>
        <a:off x="966949" y="1380878"/>
        <a:ext cx="1391289" cy="908679"/>
      </dsp:txXfrm>
    </dsp:sp>
    <dsp:sp modelId="{5DE68D28-9F90-4DDF-8ED7-2B715DD402CE}">
      <dsp:nvSpPr>
        <dsp:cNvPr id="0" name=""/>
        <dsp:cNvSpPr/>
      </dsp:nvSpPr>
      <dsp:spPr>
        <a:xfrm>
          <a:off x="3544772" y="966521"/>
          <a:ext cx="941088" cy="386087"/>
        </a:xfrm>
        <a:custGeom>
          <a:avLst/>
          <a:gdLst/>
          <a:ahLst/>
          <a:cxnLst/>
          <a:rect l="0" t="0" r="0" b="0"/>
          <a:pathLst>
            <a:path>
              <a:moveTo>
                <a:pt x="941088" y="0"/>
              </a:moveTo>
              <a:lnTo>
                <a:pt x="941088" y="193043"/>
              </a:lnTo>
              <a:lnTo>
                <a:pt x="0" y="193043"/>
              </a:lnTo>
              <a:lnTo>
                <a:pt x="0" y="3860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B65F-3D5B-4FBD-B864-8098A7AAF7EE}">
      <dsp:nvSpPr>
        <dsp:cNvPr id="0" name=""/>
        <dsp:cNvSpPr/>
      </dsp:nvSpPr>
      <dsp:spPr>
        <a:xfrm>
          <a:off x="2820857" y="1352608"/>
          <a:ext cx="1447829" cy="96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Общее собрание работников трудового коллектива</a:t>
          </a:r>
        </a:p>
      </dsp:txBody>
      <dsp:txXfrm>
        <a:off x="2849127" y="1380878"/>
        <a:ext cx="1391289" cy="908679"/>
      </dsp:txXfrm>
    </dsp:sp>
    <dsp:sp modelId="{DD91204C-027B-426C-A236-4115FC923850}">
      <dsp:nvSpPr>
        <dsp:cNvPr id="0" name=""/>
        <dsp:cNvSpPr/>
      </dsp:nvSpPr>
      <dsp:spPr>
        <a:xfrm>
          <a:off x="4485861" y="966521"/>
          <a:ext cx="941088" cy="38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43"/>
              </a:lnTo>
              <a:lnTo>
                <a:pt x="941088" y="193043"/>
              </a:lnTo>
              <a:lnTo>
                <a:pt x="941088" y="3860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681CD-5342-4664-B7C1-640228D12BFE}">
      <dsp:nvSpPr>
        <dsp:cNvPr id="0" name=""/>
        <dsp:cNvSpPr/>
      </dsp:nvSpPr>
      <dsp:spPr>
        <a:xfrm>
          <a:off x="4703035" y="1352608"/>
          <a:ext cx="1447829" cy="96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Педагогический совет</a:t>
          </a:r>
        </a:p>
      </dsp:txBody>
      <dsp:txXfrm>
        <a:off x="4731305" y="1380878"/>
        <a:ext cx="1391289" cy="908679"/>
      </dsp:txXfrm>
    </dsp:sp>
    <dsp:sp modelId="{B3978A41-62F1-49EB-A807-A5E5CD762EA2}">
      <dsp:nvSpPr>
        <dsp:cNvPr id="0" name=""/>
        <dsp:cNvSpPr/>
      </dsp:nvSpPr>
      <dsp:spPr>
        <a:xfrm>
          <a:off x="4485861" y="966521"/>
          <a:ext cx="2823266" cy="38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43"/>
              </a:lnTo>
              <a:lnTo>
                <a:pt x="2823266" y="193043"/>
              </a:lnTo>
              <a:lnTo>
                <a:pt x="2823266" y="3860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BA467-1302-4EF8-A4B8-97D5389C18A5}">
      <dsp:nvSpPr>
        <dsp:cNvPr id="0" name=""/>
        <dsp:cNvSpPr/>
      </dsp:nvSpPr>
      <dsp:spPr>
        <a:xfrm>
          <a:off x="6585213" y="1352608"/>
          <a:ext cx="1447829" cy="96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Профсоюзный комитет</a:t>
          </a:r>
        </a:p>
      </dsp:txBody>
      <dsp:txXfrm>
        <a:off x="6613483" y="1380878"/>
        <a:ext cx="1391289" cy="908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956F7-48C2-4EB1-9B6C-5D6A29CAA819}">
      <dsp:nvSpPr>
        <dsp:cNvPr id="0" name=""/>
        <dsp:cNvSpPr/>
      </dsp:nvSpPr>
      <dsp:spPr>
        <a:xfrm>
          <a:off x="3561470" y="13159"/>
          <a:ext cx="1586635" cy="894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/>
            <a:t>II </a:t>
          </a:r>
          <a:r>
            <a:rPr lang="ru-RU" sz="1200" b="1" u="sng" kern="1200" dirty="0"/>
            <a:t>СТРУКТУРА</a:t>
          </a:r>
          <a:r>
            <a:rPr lang="ru-RU" sz="1200" b="1" u="none" kern="1200" dirty="0"/>
            <a:t>  Административное</a:t>
          </a:r>
          <a:r>
            <a:rPr lang="ru-RU" sz="1200" b="1" kern="1200" dirty="0"/>
            <a:t> управление</a:t>
          </a:r>
        </a:p>
      </dsp:txBody>
      <dsp:txXfrm>
        <a:off x="3587665" y="39354"/>
        <a:ext cx="1534245" cy="841962"/>
      </dsp:txXfrm>
    </dsp:sp>
    <dsp:sp modelId="{66A0CF46-A26B-4F7F-B0F9-4559205BACCA}">
      <dsp:nvSpPr>
        <dsp:cNvPr id="0" name=""/>
        <dsp:cNvSpPr/>
      </dsp:nvSpPr>
      <dsp:spPr>
        <a:xfrm>
          <a:off x="4309068" y="907511"/>
          <a:ext cx="91440" cy="349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61CA4-2369-4F11-9E2E-2A8F738722E9}">
      <dsp:nvSpPr>
        <dsp:cNvPr id="0" name=""/>
        <dsp:cNvSpPr/>
      </dsp:nvSpPr>
      <dsp:spPr>
        <a:xfrm>
          <a:off x="3310556" y="1256666"/>
          <a:ext cx="2088463" cy="715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Заведующий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 МДОУ</a:t>
          </a:r>
        </a:p>
      </dsp:txBody>
      <dsp:txXfrm>
        <a:off x="3331502" y="1277612"/>
        <a:ext cx="2046571" cy="673265"/>
      </dsp:txXfrm>
    </dsp:sp>
    <dsp:sp modelId="{A2EA7182-694A-4683-AD8A-1F88AC7781CE}">
      <dsp:nvSpPr>
        <dsp:cNvPr id="0" name=""/>
        <dsp:cNvSpPr/>
      </dsp:nvSpPr>
      <dsp:spPr>
        <a:xfrm>
          <a:off x="1801590" y="1971823"/>
          <a:ext cx="2553197" cy="349155"/>
        </a:xfrm>
        <a:custGeom>
          <a:avLst/>
          <a:gdLst/>
          <a:ahLst/>
          <a:cxnLst/>
          <a:rect l="0" t="0" r="0" b="0"/>
          <a:pathLst>
            <a:path>
              <a:moveTo>
                <a:pt x="2553197" y="0"/>
              </a:moveTo>
              <a:lnTo>
                <a:pt x="2553197" y="174577"/>
              </a:lnTo>
              <a:lnTo>
                <a:pt x="0" y="174577"/>
              </a:lnTo>
              <a:lnTo>
                <a:pt x="0" y="3491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30DDA-674B-4E1B-A053-D35BE4272FE9}">
      <dsp:nvSpPr>
        <dsp:cNvPr id="0" name=""/>
        <dsp:cNvSpPr/>
      </dsp:nvSpPr>
      <dsp:spPr>
        <a:xfrm>
          <a:off x="1146924" y="2320978"/>
          <a:ext cx="1309332" cy="87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Заместитель заведующего по </a:t>
          </a:r>
          <a:r>
            <a:rPr lang="ru-RU" sz="1200" b="1" kern="1200" dirty="0" smtClean="0"/>
            <a:t>АХР</a:t>
          </a:r>
          <a:endParaRPr lang="ru-RU" sz="1200" b="1" kern="1200" dirty="0"/>
        </a:p>
      </dsp:txBody>
      <dsp:txXfrm>
        <a:off x="1172490" y="2346544"/>
        <a:ext cx="1258200" cy="821756"/>
      </dsp:txXfrm>
    </dsp:sp>
    <dsp:sp modelId="{97BA6BDE-7DE4-4FFC-8BB1-42B4062855BE}">
      <dsp:nvSpPr>
        <dsp:cNvPr id="0" name=""/>
        <dsp:cNvSpPr/>
      </dsp:nvSpPr>
      <dsp:spPr>
        <a:xfrm>
          <a:off x="3503722" y="1971823"/>
          <a:ext cx="851065" cy="349155"/>
        </a:xfrm>
        <a:custGeom>
          <a:avLst/>
          <a:gdLst/>
          <a:ahLst/>
          <a:cxnLst/>
          <a:rect l="0" t="0" r="0" b="0"/>
          <a:pathLst>
            <a:path>
              <a:moveTo>
                <a:pt x="851065" y="0"/>
              </a:moveTo>
              <a:lnTo>
                <a:pt x="851065" y="174577"/>
              </a:lnTo>
              <a:lnTo>
                <a:pt x="0" y="174577"/>
              </a:lnTo>
              <a:lnTo>
                <a:pt x="0" y="3491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7AF7A-7B78-48E2-9C64-5245E99D4621}">
      <dsp:nvSpPr>
        <dsp:cNvPr id="0" name=""/>
        <dsp:cNvSpPr/>
      </dsp:nvSpPr>
      <dsp:spPr>
        <a:xfrm>
          <a:off x="2849056" y="2320978"/>
          <a:ext cx="1309332" cy="87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Старшие воспитатели</a:t>
          </a:r>
        </a:p>
      </dsp:txBody>
      <dsp:txXfrm>
        <a:off x="2874622" y="2346544"/>
        <a:ext cx="1258200" cy="821756"/>
      </dsp:txXfrm>
    </dsp:sp>
    <dsp:sp modelId="{1DA4A7C4-7422-4BD9-A590-14370FCCBE12}">
      <dsp:nvSpPr>
        <dsp:cNvPr id="0" name=""/>
        <dsp:cNvSpPr/>
      </dsp:nvSpPr>
      <dsp:spPr>
        <a:xfrm>
          <a:off x="4354788" y="1971823"/>
          <a:ext cx="851065" cy="34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77"/>
              </a:lnTo>
              <a:lnTo>
                <a:pt x="851065" y="174577"/>
              </a:lnTo>
              <a:lnTo>
                <a:pt x="851065" y="3491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6C8DC-132F-4051-BCC5-807D4F6D03FC}">
      <dsp:nvSpPr>
        <dsp:cNvPr id="0" name=""/>
        <dsp:cNvSpPr/>
      </dsp:nvSpPr>
      <dsp:spPr>
        <a:xfrm>
          <a:off x="4551188" y="2320978"/>
          <a:ext cx="1309332" cy="87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Воспитатель</a:t>
          </a:r>
          <a:r>
            <a:rPr lang="ru-RU" sz="1200" b="1" kern="1200" baseline="0" dirty="0" smtClean="0"/>
            <a:t> (специалист по работе с семьей)</a:t>
          </a:r>
          <a:endParaRPr lang="ru-RU" sz="1200" b="1" kern="1200" dirty="0"/>
        </a:p>
      </dsp:txBody>
      <dsp:txXfrm>
        <a:off x="4576754" y="2346544"/>
        <a:ext cx="1258200" cy="821756"/>
      </dsp:txXfrm>
    </dsp:sp>
    <dsp:sp modelId="{EFA32CCF-C187-4B93-B585-6570066D6179}">
      <dsp:nvSpPr>
        <dsp:cNvPr id="0" name=""/>
        <dsp:cNvSpPr/>
      </dsp:nvSpPr>
      <dsp:spPr>
        <a:xfrm>
          <a:off x="4354788" y="1971823"/>
          <a:ext cx="2553197" cy="34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77"/>
              </a:lnTo>
              <a:lnTo>
                <a:pt x="2553197" y="174577"/>
              </a:lnTo>
              <a:lnTo>
                <a:pt x="2553197" y="3491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9685B-6788-446F-8F14-7C361282593E}">
      <dsp:nvSpPr>
        <dsp:cNvPr id="0" name=""/>
        <dsp:cNvSpPr/>
      </dsp:nvSpPr>
      <dsp:spPr>
        <a:xfrm>
          <a:off x="6253319" y="2320978"/>
          <a:ext cx="1309332" cy="872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Старшая медсестра</a:t>
          </a:r>
        </a:p>
      </dsp:txBody>
      <dsp:txXfrm>
        <a:off x="6278885" y="2346544"/>
        <a:ext cx="1258200" cy="821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2E66E-222F-41B7-82DD-6BFD79DA39A9}">
      <dsp:nvSpPr>
        <dsp:cNvPr id="0" name=""/>
        <dsp:cNvSpPr/>
      </dsp:nvSpPr>
      <dsp:spPr>
        <a:xfrm>
          <a:off x="70767" y="1934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73A8D"/>
              </a:solidFill>
            </a:rPr>
            <a:t>Качественные изменения в </a:t>
          </a:r>
          <a:r>
            <a:rPr lang="ru-RU" sz="1400" b="1" kern="1200" dirty="0" smtClean="0">
              <a:solidFill>
                <a:srgbClr val="173A8D"/>
              </a:solidFill>
            </a:rPr>
            <a:t>ООП, АООП </a:t>
          </a:r>
          <a:r>
            <a:rPr lang="ru-RU" sz="1400" b="1" kern="1200" dirty="0">
              <a:solidFill>
                <a:srgbClr val="173A8D"/>
              </a:solidFill>
            </a:rPr>
            <a:t>МДОУ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73A8D"/>
              </a:solidFill>
            </a:rPr>
            <a:t> «Детский сад № 209».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70767" y="1934"/>
        <a:ext cx="2786481" cy="1671888"/>
      </dsp:txXfrm>
    </dsp:sp>
    <dsp:sp modelId="{0F9DE9BE-84B6-4FCC-88CC-34F42D79034B}">
      <dsp:nvSpPr>
        <dsp:cNvPr id="0" name=""/>
        <dsp:cNvSpPr/>
      </dsp:nvSpPr>
      <dsp:spPr>
        <a:xfrm>
          <a:off x="3135896" y="1934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>
              <a:solidFill>
                <a:srgbClr val="173A8D"/>
              </a:solidFill>
            </a:rPr>
            <a:t>Участие в </a:t>
          </a:r>
          <a:r>
            <a:rPr lang="ru-RU" sz="1000" b="1" i="1" kern="1200" dirty="0">
              <a:solidFill>
                <a:srgbClr val="173A8D"/>
              </a:solidFill>
            </a:rPr>
            <a:t>инновационных проектах</a:t>
          </a:r>
          <a:r>
            <a:rPr lang="ru-RU" sz="1000" b="1" kern="1200" dirty="0">
              <a:solidFill>
                <a:srgbClr val="173A8D"/>
              </a:solidFill>
            </a:rPr>
            <a:t>: .Базовая площадка кафедры инклюзивного образования  ГОАУ ДПО ЯО «Институт развития образования» по направлению «Разработка и  реализация адаптированных образовательных программ как основа получения качественного образования детьми с нарушением интеллекта».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3135896" y="1934"/>
        <a:ext cx="2786481" cy="1671888"/>
      </dsp:txXfrm>
    </dsp:sp>
    <dsp:sp modelId="{52C3ED12-4504-4CBF-A766-471BDEF6D144}">
      <dsp:nvSpPr>
        <dsp:cNvPr id="0" name=""/>
        <dsp:cNvSpPr/>
      </dsp:nvSpPr>
      <dsp:spPr>
        <a:xfrm>
          <a:off x="6201026" y="1934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173A8D"/>
              </a:solidFill>
            </a:rPr>
            <a:t>Обеспечение условий для внедрения и реализации инновационных педагогических технологий в рамках инклюзивного образовательного пространства: «Формирование социального взаимодействия у детей дошкольного возраста  через организацию партнерской проектной деятельности педагогов групп различной направленности в рамках инклюзивного пространства ДОУ».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6201026" y="1934"/>
        <a:ext cx="2786481" cy="1671888"/>
      </dsp:txXfrm>
    </dsp:sp>
    <dsp:sp modelId="{7086DEFE-B233-4DC3-A387-EA36CCE9450B}">
      <dsp:nvSpPr>
        <dsp:cNvPr id="0" name=""/>
        <dsp:cNvSpPr/>
      </dsp:nvSpPr>
      <dsp:spPr>
        <a:xfrm>
          <a:off x="70767" y="1952471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173A8D"/>
              </a:solidFill>
            </a:rPr>
            <a:t>Пополнение материально-технической базы</a:t>
          </a:r>
          <a:endParaRPr lang="ru-RU" sz="1400" b="1" kern="1200" dirty="0">
            <a:solidFill>
              <a:srgbClr val="173A8D"/>
            </a:solidFill>
          </a:endParaRPr>
        </a:p>
      </dsp:txBody>
      <dsp:txXfrm>
        <a:off x="70767" y="1952471"/>
        <a:ext cx="2786481" cy="1671888"/>
      </dsp:txXfrm>
    </dsp:sp>
    <dsp:sp modelId="{D021DEB7-2881-4CC9-8572-D78ACBA48A1E}">
      <dsp:nvSpPr>
        <dsp:cNvPr id="0" name=""/>
        <dsp:cNvSpPr/>
      </dsp:nvSpPr>
      <dsp:spPr>
        <a:xfrm>
          <a:off x="3135896" y="1952471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73A8D"/>
              </a:solidFill>
            </a:rPr>
            <a:t>Создание комфортных условий для осуществления образовательного процесса в Учреждении</a:t>
          </a:r>
          <a:r>
            <a:rPr lang="ru-RU" sz="1200" b="1" kern="1200" dirty="0">
              <a:solidFill>
                <a:srgbClr val="173A8D"/>
              </a:solidFill>
            </a:rPr>
            <a:t>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135896" y="1952471"/>
        <a:ext cx="2786481" cy="1671888"/>
      </dsp:txXfrm>
    </dsp:sp>
    <dsp:sp modelId="{27F698F4-A37D-4300-A6C6-F1DA53D2F35B}">
      <dsp:nvSpPr>
        <dsp:cNvPr id="0" name=""/>
        <dsp:cNvSpPr/>
      </dsp:nvSpPr>
      <dsp:spPr>
        <a:xfrm>
          <a:off x="6201026" y="1952471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/>
            <a:t> </a:t>
          </a:r>
          <a:r>
            <a:rPr lang="ru-RU" sz="1300" b="1" kern="1200" dirty="0">
              <a:solidFill>
                <a:srgbClr val="173A8D"/>
              </a:solidFill>
            </a:rPr>
            <a:t>Повышение уровня активности педагогов в рамках представления и распространения педагогического опыта. Повышение квалификации педагогического состава.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173A8D"/>
            </a:solidFill>
          </a:endParaRPr>
        </a:p>
      </dsp:txBody>
      <dsp:txXfrm>
        <a:off x="6201026" y="1952471"/>
        <a:ext cx="2786481" cy="1671888"/>
      </dsp:txXfrm>
    </dsp:sp>
    <dsp:sp modelId="{AB3C07F2-7864-4F88-BEDF-7ADC8876A7F8}">
      <dsp:nvSpPr>
        <dsp:cNvPr id="0" name=""/>
        <dsp:cNvSpPr/>
      </dsp:nvSpPr>
      <dsp:spPr>
        <a:xfrm>
          <a:off x="1603332" y="3903007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73A8D"/>
              </a:solidFill>
            </a:rPr>
            <a:t>Расширение системы взаимодействия с родителями и социальными партнерами.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603332" y="3903007"/>
        <a:ext cx="2786481" cy="1671888"/>
      </dsp:txXfrm>
    </dsp:sp>
    <dsp:sp modelId="{80C72180-DB95-46C7-A3DB-462FE0788406}">
      <dsp:nvSpPr>
        <dsp:cNvPr id="0" name=""/>
        <dsp:cNvSpPr/>
      </dsp:nvSpPr>
      <dsp:spPr>
        <a:xfrm>
          <a:off x="4668461" y="3903007"/>
          <a:ext cx="2786481" cy="1671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73A8D"/>
              </a:solidFill>
            </a:rPr>
            <a:t>Согласно </a:t>
          </a:r>
          <a:r>
            <a:rPr lang="ru-RU" sz="1400" b="1" i="1" kern="1200" dirty="0">
              <a:solidFill>
                <a:srgbClr val="173A8D"/>
              </a:solidFill>
            </a:rPr>
            <a:t>плану развития территории МДОУ</a:t>
          </a:r>
          <a:r>
            <a:rPr lang="ru-RU" sz="1400" b="1" kern="1200" dirty="0">
              <a:solidFill>
                <a:srgbClr val="173A8D"/>
              </a:solidFill>
            </a:rPr>
            <a:t>  приобретены малые игровые формы, </a:t>
          </a:r>
          <a:r>
            <a:rPr lang="ru-RU" sz="1400" b="1" kern="1200" dirty="0" smtClean="0">
              <a:solidFill>
                <a:srgbClr val="173A8D"/>
              </a:solidFill>
            </a:rPr>
            <a:t>«Песочный городок», </a:t>
          </a:r>
          <a:r>
            <a:rPr lang="ru-RU" sz="1400" b="1" kern="1200" dirty="0">
              <a:solidFill>
                <a:srgbClr val="173A8D"/>
              </a:solidFill>
            </a:rPr>
            <a:t>преображаются тематические цветочные насаждения.</a:t>
          </a:r>
        </a:p>
      </dsp:txBody>
      <dsp:txXfrm>
        <a:off x="4668461" y="3903007"/>
        <a:ext cx="2786481" cy="1671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34ABE-DE40-4565-B686-725CB6AF3799}">
      <dsp:nvSpPr>
        <dsp:cNvPr id="0" name=""/>
        <dsp:cNvSpPr/>
      </dsp:nvSpPr>
      <dsp:spPr>
        <a:xfrm>
          <a:off x="0" y="216740"/>
          <a:ext cx="8616255" cy="926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7" tIns="249936" rIns="6687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Организация комплексного медико- </a:t>
          </a:r>
          <a:r>
            <a:rPr lang="ru-RU" sz="1800" b="1" kern="1200" dirty="0" err="1"/>
            <a:t>психолого</a:t>
          </a:r>
          <a:r>
            <a:rPr lang="ru-RU" sz="1800" b="1" kern="1200" dirty="0"/>
            <a:t> -педагогического изучения ребенка</a:t>
          </a:r>
          <a:endParaRPr lang="ru-RU" sz="1300" b="1" kern="1200" dirty="0"/>
        </a:p>
      </dsp:txBody>
      <dsp:txXfrm>
        <a:off x="0" y="216740"/>
        <a:ext cx="8616255" cy="926099"/>
      </dsp:txXfrm>
    </dsp:sp>
    <dsp:sp modelId="{308BA440-D7C4-4829-948A-03A28C279E3A}">
      <dsp:nvSpPr>
        <dsp:cNvPr id="0" name=""/>
        <dsp:cNvSpPr/>
      </dsp:nvSpPr>
      <dsp:spPr>
        <a:xfrm>
          <a:off x="71209" y="54476"/>
          <a:ext cx="3170635" cy="417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73A8D"/>
              </a:solidFill>
            </a:rPr>
            <a:t>ДИАГНОСТИЧЕСКИЙ БЛОК</a:t>
          </a:r>
        </a:p>
      </dsp:txBody>
      <dsp:txXfrm>
        <a:off x="91585" y="74852"/>
        <a:ext cx="3129883" cy="376652"/>
      </dsp:txXfrm>
    </dsp:sp>
    <dsp:sp modelId="{354E4289-68B6-4F4C-9220-F03D3BC41A27}">
      <dsp:nvSpPr>
        <dsp:cNvPr id="0" name=""/>
        <dsp:cNvSpPr/>
      </dsp:nvSpPr>
      <dsp:spPr>
        <a:xfrm>
          <a:off x="0" y="1344814"/>
          <a:ext cx="8616255" cy="98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7" tIns="249936" rIns="6687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Развитие компенсаторных механизмов становления деятельности ребенка, преодоление и предупреждение вторичных отклонений.</a:t>
          </a:r>
        </a:p>
      </dsp:txBody>
      <dsp:txXfrm>
        <a:off x="0" y="1344814"/>
        <a:ext cx="8616255" cy="982267"/>
      </dsp:txXfrm>
    </dsp:sp>
    <dsp:sp modelId="{7F0719C4-B380-438A-B3E2-1A3E6BA58BA9}">
      <dsp:nvSpPr>
        <dsp:cNvPr id="0" name=""/>
        <dsp:cNvSpPr/>
      </dsp:nvSpPr>
      <dsp:spPr>
        <a:xfrm>
          <a:off x="71209" y="985980"/>
          <a:ext cx="3325400" cy="4466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73A8D"/>
              </a:solidFill>
            </a:rPr>
            <a:t>КОРРЕКЦИОННО-РАЗВИВАЮЩИЙ БЛОК</a:t>
          </a:r>
        </a:p>
      </dsp:txBody>
      <dsp:txXfrm>
        <a:off x="93013" y="1007784"/>
        <a:ext cx="3281792" cy="403040"/>
      </dsp:txXfrm>
    </dsp:sp>
    <dsp:sp modelId="{67A442D8-663A-4E45-B459-B7454A6F73A5}">
      <dsp:nvSpPr>
        <dsp:cNvPr id="0" name=""/>
        <dsp:cNvSpPr/>
      </dsp:nvSpPr>
      <dsp:spPr>
        <a:xfrm>
          <a:off x="0" y="2481563"/>
          <a:ext cx="8616255" cy="509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7" tIns="249936" rIns="6687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Совершенствование функций формирующегося  организма ребенка</a:t>
          </a:r>
          <a:r>
            <a:rPr lang="ru-RU" sz="1600" b="1" kern="1200" dirty="0"/>
            <a:t>.</a:t>
          </a:r>
        </a:p>
      </dsp:txBody>
      <dsp:txXfrm>
        <a:off x="0" y="2481563"/>
        <a:ext cx="8616255" cy="509444"/>
      </dsp:txXfrm>
    </dsp:sp>
    <dsp:sp modelId="{5049A97A-0857-439F-A632-F1D1C84F874B}">
      <dsp:nvSpPr>
        <dsp:cNvPr id="0" name=""/>
        <dsp:cNvSpPr/>
      </dsp:nvSpPr>
      <dsp:spPr>
        <a:xfrm>
          <a:off x="71209" y="2147304"/>
          <a:ext cx="3752663" cy="476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73A8D"/>
              </a:solidFill>
            </a:rPr>
            <a:t>ЗДОРОВЬЕСБЕРЕГАЮЩИЙ БЛОК</a:t>
          </a:r>
        </a:p>
      </dsp:txBody>
      <dsp:txXfrm>
        <a:off x="94464" y="2170559"/>
        <a:ext cx="3706153" cy="429865"/>
      </dsp:txXfrm>
    </dsp:sp>
    <dsp:sp modelId="{36AA682F-6759-4ECF-A9A5-0AFB0F57BBE2}">
      <dsp:nvSpPr>
        <dsp:cNvPr id="0" name=""/>
        <dsp:cNvSpPr/>
      </dsp:nvSpPr>
      <dsp:spPr>
        <a:xfrm>
          <a:off x="0" y="3584329"/>
          <a:ext cx="8616255" cy="119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717" tIns="249936" rIns="6687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Совершенствование нравственных основ личности, социально-приемлемого поведения в обществе. Развитие ориентировочной и познавательной деятельности, формирование и развитие мыслительной деятельности</a:t>
          </a:r>
          <a:r>
            <a:rPr lang="ru-RU" sz="1600" b="1" kern="1200" dirty="0"/>
            <a:t>.</a:t>
          </a:r>
        </a:p>
      </dsp:txBody>
      <dsp:txXfrm>
        <a:off x="0" y="3584329"/>
        <a:ext cx="8616255" cy="1192225"/>
      </dsp:txXfrm>
    </dsp:sp>
    <dsp:sp modelId="{C738BF1D-6B0D-4754-BA45-232367E57ABC}">
      <dsp:nvSpPr>
        <dsp:cNvPr id="0" name=""/>
        <dsp:cNvSpPr/>
      </dsp:nvSpPr>
      <dsp:spPr>
        <a:xfrm>
          <a:off x="71209" y="3260975"/>
          <a:ext cx="4628540" cy="589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73A8D"/>
              </a:solidFill>
            </a:rPr>
            <a:t>ВОСПИТАТЕЛЬНО – ОБРАЗОВАТЕЛЬНЫЙ БЛОК</a:t>
          </a:r>
        </a:p>
      </dsp:txBody>
      <dsp:txXfrm>
        <a:off x="99988" y="3289754"/>
        <a:ext cx="4570982" cy="531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E84A-A660-45B8-9D80-831521177C5F}">
      <dsp:nvSpPr>
        <dsp:cNvPr id="0" name=""/>
        <dsp:cNvSpPr/>
      </dsp:nvSpPr>
      <dsp:spPr>
        <a:xfrm>
          <a:off x="922548" y="1954918"/>
          <a:ext cx="2298278" cy="22982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Воспитатель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Учитель – дефектолог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 Учитель – логопед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 Педагог – психолог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Музыкальный руководитель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Инструктор по физической культуре</a:t>
          </a:r>
        </a:p>
      </dsp:txBody>
      <dsp:txXfrm>
        <a:off x="1259123" y="2291493"/>
        <a:ext cx="1625128" cy="1625128"/>
      </dsp:txXfrm>
    </dsp:sp>
    <dsp:sp modelId="{581D9774-148D-4B9E-B8F4-F22423CE3DCC}">
      <dsp:nvSpPr>
        <dsp:cNvPr id="0" name=""/>
        <dsp:cNvSpPr/>
      </dsp:nvSpPr>
      <dsp:spPr>
        <a:xfrm>
          <a:off x="1333497" y="728677"/>
          <a:ext cx="1514473" cy="14648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Изучение качественных особенностей психологического развития ребенка</a:t>
          </a:r>
        </a:p>
      </dsp:txBody>
      <dsp:txXfrm>
        <a:off x="1555286" y="943206"/>
        <a:ext cx="1070895" cy="1035841"/>
      </dsp:txXfrm>
    </dsp:sp>
    <dsp:sp modelId="{8ADB52A6-5789-4A16-A462-F41F726D110D}">
      <dsp:nvSpPr>
        <dsp:cNvPr id="0" name=""/>
        <dsp:cNvSpPr/>
      </dsp:nvSpPr>
      <dsp:spPr>
        <a:xfrm>
          <a:off x="2993825" y="2529488"/>
          <a:ext cx="1149139" cy="11491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Определение характера динамики обучаемости</a:t>
          </a:r>
        </a:p>
      </dsp:txBody>
      <dsp:txXfrm>
        <a:off x="3162113" y="2697776"/>
        <a:ext cx="812563" cy="812563"/>
      </dsp:txXfrm>
    </dsp:sp>
    <dsp:sp modelId="{A11DB773-E267-4EE0-852C-7551A5F7A138}">
      <dsp:nvSpPr>
        <dsp:cNvPr id="0" name=""/>
        <dsp:cNvSpPr/>
      </dsp:nvSpPr>
      <dsp:spPr>
        <a:xfrm>
          <a:off x="1497117" y="4026196"/>
          <a:ext cx="1149139" cy="11491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Выявление «уровня обучаемости»</a:t>
          </a:r>
        </a:p>
      </dsp:txBody>
      <dsp:txXfrm>
        <a:off x="1665405" y="4194484"/>
        <a:ext cx="812563" cy="812563"/>
      </dsp:txXfrm>
    </dsp:sp>
    <dsp:sp modelId="{9F754B14-1705-456C-B2B3-C8F88BFA00D3}">
      <dsp:nvSpPr>
        <dsp:cNvPr id="0" name=""/>
        <dsp:cNvSpPr/>
      </dsp:nvSpPr>
      <dsp:spPr>
        <a:xfrm>
          <a:off x="410" y="2529488"/>
          <a:ext cx="1149139" cy="11491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Дифференциация сходных состояний на основе психологического наблюдения</a:t>
          </a:r>
        </a:p>
      </dsp:txBody>
      <dsp:txXfrm>
        <a:off x="168698" y="2697776"/>
        <a:ext cx="812563" cy="812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FE84A-A660-45B8-9D80-831521177C5F}">
      <dsp:nvSpPr>
        <dsp:cNvPr id="0" name=""/>
        <dsp:cNvSpPr/>
      </dsp:nvSpPr>
      <dsp:spPr>
        <a:xfrm>
          <a:off x="950863" y="1689582"/>
          <a:ext cx="2440930" cy="24409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Воспитатель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Учитель – дефектолог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 Учитель – логопед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 Педагог – психолог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Музыкальный руководитель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173A8D"/>
              </a:solidFill>
            </a:rPr>
            <a:t>Инструктор по физической культуре</a:t>
          </a:r>
        </a:p>
      </dsp:txBody>
      <dsp:txXfrm>
        <a:off x="1308329" y="2047048"/>
        <a:ext cx="1725998" cy="1725998"/>
      </dsp:txXfrm>
    </dsp:sp>
    <dsp:sp modelId="{581D9774-148D-4B9E-B8F4-F22423CE3DCC}">
      <dsp:nvSpPr>
        <dsp:cNvPr id="0" name=""/>
        <dsp:cNvSpPr/>
      </dsp:nvSpPr>
      <dsp:spPr>
        <a:xfrm>
          <a:off x="1503722" y="658979"/>
          <a:ext cx="1335213" cy="13229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Развитие познавательной деятельности и формирование высших психических функций</a:t>
          </a:r>
        </a:p>
      </dsp:txBody>
      <dsp:txXfrm>
        <a:off x="1699259" y="852717"/>
        <a:ext cx="944139" cy="935447"/>
      </dsp:txXfrm>
    </dsp:sp>
    <dsp:sp modelId="{8ADB52A6-5789-4A16-A462-F41F726D110D}">
      <dsp:nvSpPr>
        <dsp:cNvPr id="0" name=""/>
        <dsp:cNvSpPr/>
      </dsp:nvSpPr>
      <dsp:spPr>
        <a:xfrm>
          <a:off x="3092810" y="2241842"/>
          <a:ext cx="1336250" cy="13364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Формирование ведущих видов деятельности</a:t>
          </a:r>
        </a:p>
      </dsp:txBody>
      <dsp:txXfrm>
        <a:off x="3288499" y="2437555"/>
        <a:ext cx="944872" cy="944983"/>
      </dsp:txXfrm>
    </dsp:sp>
    <dsp:sp modelId="{A11DB773-E267-4EE0-852C-7551A5F7A138}">
      <dsp:nvSpPr>
        <dsp:cNvPr id="0" name=""/>
        <dsp:cNvSpPr/>
      </dsp:nvSpPr>
      <dsp:spPr>
        <a:xfrm>
          <a:off x="1419101" y="3716597"/>
          <a:ext cx="1504455" cy="15661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Развитие речи, коммуникативной деятельности и коррекция их недостатков</a:t>
          </a:r>
        </a:p>
      </dsp:txBody>
      <dsp:txXfrm>
        <a:off x="1639423" y="3945949"/>
        <a:ext cx="1063811" cy="1107408"/>
      </dsp:txXfrm>
    </dsp:sp>
    <dsp:sp modelId="{9F754B14-1705-456C-B2B3-C8F88BFA00D3}">
      <dsp:nvSpPr>
        <dsp:cNvPr id="0" name=""/>
        <dsp:cNvSpPr/>
      </dsp:nvSpPr>
      <dsp:spPr>
        <a:xfrm>
          <a:off x="-28510" y="2299815"/>
          <a:ext cx="1220465" cy="12204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173A8D"/>
              </a:solidFill>
            </a:rPr>
            <a:t>Развитие и коррекция недостатков эмоционально – волевой сферы</a:t>
          </a:r>
        </a:p>
      </dsp:txBody>
      <dsp:txXfrm>
        <a:off x="150223" y="2478548"/>
        <a:ext cx="862999" cy="862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58333-BF56-4ABA-AACB-B2D93F18B36F}">
      <dsp:nvSpPr>
        <dsp:cNvPr id="0" name=""/>
        <dsp:cNvSpPr/>
      </dsp:nvSpPr>
      <dsp:spPr>
        <a:xfrm>
          <a:off x="1443097" y="825234"/>
          <a:ext cx="3118045" cy="27260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Воспитатель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 Учитель – дефектолог Учитель – логопед Педагог – психолог Музыкальный руководитель Инструктор по физической культуре</a:t>
          </a:r>
        </a:p>
      </dsp:txBody>
      <dsp:txXfrm>
        <a:off x="1899724" y="1224456"/>
        <a:ext cx="2204791" cy="1927616"/>
      </dsp:txXfrm>
    </dsp:sp>
    <dsp:sp modelId="{3CEE555C-AF5D-433C-A10D-CC74302FFADE}">
      <dsp:nvSpPr>
        <dsp:cNvPr id="0" name=""/>
        <dsp:cNvSpPr/>
      </dsp:nvSpPr>
      <dsp:spPr>
        <a:xfrm>
          <a:off x="1908314" y="-354647"/>
          <a:ext cx="2179888" cy="19761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Познавательное развитие</a:t>
          </a:r>
        </a:p>
      </dsp:txBody>
      <dsp:txXfrm>
        <a:off x="2227551" y="-65245"/>
        <a:ext cx="1541414" cy="1397356"/>
      </dsp:txXfrm>
    </dsp:sp>
    <dsp:sp modelId="{5914FC50-82BF-4168-8AAF-B3BF145F6765}">
      <dsp:nvSpPr>
        <dsp:cNvPr id="0" name=""/>
        <dsp:cNvSpPr/>
      </dsp:nvSpPr>
      <dsp:spPr>
        <a:xfrm>
          <a:off x="3838331" y="1128228"/>
          <a:ext cx="2204658" cy="21099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Художественно – эстетическое развитие</a:t>
          </a:r>
        </a:p>
      </dsp:txBody>
      <dsp:txXfrm>
        <a:off x="4161196" y="1437219"/>
        <a:ext cx="1558928" cy="1491939"/>
      </dsp:txXfrm>
    </dsp:sp>
    <dsp:sp modelId="{8B4F0EBF-281D-4D95-8E35-1BEFAA08176C}">
      <dsp:nvSpPr>
        <dsp:cNvPr id="0" name=""/>
        <dsp:cNvSpPr/>
      </dsp:nvSpPr>
      <dsp:spPr>
        <a:xfrm>
          <a:off x="1981895" y="2827263"/>
          <a:ext cx="1986426" cy="1831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Физическое развитие</a:t>
          </a:r>
        </a:p>
      </dsp:txBody>
      <dsp:txXfrm>
        <a:off x="2272800" y="3095504"/>
        <a:ext cx="1404616" cy="1295184"/>
      </dsp:txXfrm>
    </dsp:sp>
    <dsp:sp modelId="{C8E01E61-6642-4046-92DB-657A98D882B6}">
      <dsp:nvSpPr>
        <dsp:cNvPr id="0" name=""/>
        <dsp:cNvSpPr/>
      </dsp:nvSpPr>
      <dsp:spPr>
        <a:xfrm>
          <a:off x="0" y="1194567"/>
          <a:ext cx="2127159" cy="19772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F2741"/>
              </a:solidFill>
            </a:rPr>
            <a:t>Социально – нравственное развитие</a:t>
          </a:r>
        </a:p>
      </dsp:txBody>
      <dsp:txXfrm>
        <a:off x="311515" y="1484124"/>
        <a:ext cx="1504129" cy="13981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897DE-BA41-49B3-BA4A-185494BA3788}">
      <dsp:nvSpPr>
        <dsp:cNvPr id="0" name=""/>
        <dsp:cNvSpPr/>
      </dsp:nvSpPr>
      <dsp:spPr>
        <a:xfrm>
          <a:off x="1402651" y="2809180"/>
          <a:ext cx="985284" cy="1904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642" y="0"/>
              </a:lnTo>
              <a:lnTo>
                <a:pt x="492642" y="1904036"/>
              </a:lnTo>
              <a:lnTo>
                <a:pt x="985284" y="1904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41697" y="3707601"/>
        <a:ext cx="107193" cy="107193"/>
      </dsp:txXfrm>
    </dsp:sp>
    <dsp:sp modelId="{AB8915BA-AAAC-4CC8-842C-A1D37B539F70}">
      <dsp:nvSpPr>
        <dsp:cNvPr id="0" name=""/>
        <dsp:cNvSpPr/>
      </dsp:nvSpPr>
      <dsp:spPr>
        <a:xfrm>
          <a:off x="1402651" y="2809180"/>
          <a:ext cx="3753140" cy="192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6570" y="0"/>
              </a:lnTo>
              <a:lnTo>
                <a:pt x="1876570" y="1924810"/>
              </a:lnTo>
              <a:lnTo>
                <a:pt x="3753140" y="1924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173773" y="3666137"/>
        <a:ext cx="210896" cy="210896"/>
      </dsp:txXfrm>
    </dsp:sp>
    <dsp:sp modelId="{3A2F481B-D583-4508-B4DB-EDE3BDB51E5D}">
      <dsp:nvSpPr>
        <dsp:cNvPr id="0" name=""/>
        <dsp:cNvSpPr/>
      </dsp:nvSpPr>
      <dsp:spPr>
        <a:xfrm>
          <a:off x="1402651" y="2809180"/>
          <a:ext cx="3753140" cy="60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6570" y="0"/>
              </a:lnTo>
              <a:lnTo>
                <a:pt x="1876570" y="608301"/>
              </a:lnTo>
              <a:lnTo>
                <a:pt x="3753140" y="6083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184168" y="3018278"/>
        <a:ext cx="190105" cy="190105"/>
      </dsp:txXfrm>
    </dsp:sp>
    <dsp:sp modelId="{373D3891-3A32-4382-AAC9-422D71D311D5}">
      <dsp:nvSpPr>
        <dsp:cNvPr id="0" name=""/>
        <dsp:cNvSpPr/>
      </dsp:nvSpPr>
      <dsp:spPr>
        <a:xfrm>
          <a:off x="1402651" y="2809180"/>
          <a:ext cx="985284" cy="36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642" y="0"/>
              </a:lnTo>
              <a:lnTo>
                <a:pt x="492642" y="366793"/>
              </a:lnTo>
              <a:lnTo>
                <a:pt x="985284" y="3667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9010" y="2966293"/>
        <a:ext cx="52567" cy="52567"/>
      </dsp:txXfrm>
    </dsp:sp>
    <dsp:sp modelId="{10345944-7000-4BD4-8009-2B0DD2D600CF}">
      <dsp:nvSpPr>
        <dsp:cNvPr id="0" name=""/>
        <dsp:cNvSpPr/>
      </dsp:nvSpPr>
      <dsp:spPr>
        <a:xfrm>
          <a:off x="1402651" y="2149633"/>
          <a:ext cx="985284" cy="659546"/>
        </a:xfrm>
        <a:custGeom>
          <a:avLst/>
          <a:gdLst/>
          <a:ahLst/>
          <a:cxnLst/>
          <a:rect l="0" t="0" r="0" b="0"/>
          <a:pathLst>
            <a:path>
              <a:moveTo>
                <a:pt x="0" y="659546"/>
              </a:moveTo>
              <a:lnTo>
                <a:pt x="492642" y="659546"/>
              </a:lnTo>
              <a:lnTo>
                <a:pt x="492642" y="0"/>
              </a:lnTo>
              <a:lnTo>
                <a:pt x="98528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5652" y="2449765"/>
        <a:ext cx="59282" cy="59282"/>
      </dsp:txXfrm>
    </dsp:sp>
    <dsp:sp modelId="{6FD0EDB2-4DA9-4B4D-99B6-DAD1E2C3264C}">
      <dsp:nvSpPr>
        <dsp:cNvPr id="0" name=""/>
        <dsp:cNvSpPr/>
      </dsp:nvSpPr>
      <dsp:spPr>
        <a:xfrm>
          <a:off x="4730281" y="1256971"/>
          <a:ext cx="468469" cy="89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234" y="0"/>
              </a:lnTo>
              <a:lnTo>
                <a:pt x="234234" y="892662"/>
              </a:lnTo>
              <a:lnTo>
                <a:pt x="468469" y="8926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9312" y="1678099"/>
        <a:ext cx="50406" cy="50406"/>
      </dsp:txXfrm>
    </dsp:sp>
    <dsp:sp modelId="{106C2F6A-6666-49D6-AC05-B9078D8D900E}">
      <dsp:nvSpPr>
        <dsp:cNvPr id="0" name=""/>
        <dsp:cNvSpPr/>
      </dsp:nvSpPr>
      <dsp:spPr>
        <a:xfrm>
          <a:off x="4730281" y="1211251"/>
          <a:ext cx="4684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469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52804" y="1245260"/>
        <a:ext cx="23423" cy="23423"/>
      </dsp:txXfrm>
    </dsp:sp>
    <dsp:sp modelId="{2C0C2382-87D6-4E98-994E-2B18C20F51BB}">
      <dsp:nvSpPr>
        <dsp:cNvPr id="0" name=""/>
        <dsp:cNvSpPr/>
      </dsp:nvSpPr>
      <dsp:spPr>
        <a:xfrm>
          <a:off x="4730281" y="364309"/>
          <a:ext cx="468469" cy="892662"/>
        </a:xfrm>
        <a:custGeom>
          <a:avLst/>
          <a:gdLst/>
          <a:ahLst/>
          <a:cxnLst/>
          <a:rect l="0" t="0" r="0" b="0"/>
          <a:pathLst>
            <a:path>
              <a:moveTo>
                <a:pt x="0" y="892662"/>
              </a:moveTo>
              <a:lnTo>
                <a:pt x="234234" y="892662"/>
              </a:lnTo>
              <a:lnTo>
                <a:pt x="234234" y="0"/>
              </a:lnTo>
              <a:lnTo>
                <a:pt x="46846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9312" y="785437"/>
        <a:ext cx="50406" cy="50406"/>
      </dsp:txXfrm>
    </dsp:sp>
    <dsp:sp modelId="{1D3FB1D3-2A13-4FA1-82C4-EDCAC08D1DDD}">
      <dsp:nvSpPr>
        <dsp:cNvPr id="0" name=""/>
        <dsp:cNvSpPr/>
      </dsp:nvSpPr>
      <dsp:spPr>
        <a:xfrm>
          <a:off x="1402651" y="1256971"/>
          <a:ext cx="985284" cy="1552208"/>
        </a:xfrm>
        <a:custGeom>
          <a:avLst/>
          <a:gdLst/>
          <a:ahLst/>
          <a:cxnLst/>
          <a:rect l="0" t="0" r="0" b="0"/>
          <a:pathLst>
            <a:path>
              <a:moveTo>
                <a:pt x="0" y="1552208"/>
              </a:moveTo>
              <a:lnTo>
                <a:pt x="492642" y="1552208"/>
              </a:lnTo>
              <a:lnTo>
                <a:pt x="492642" y="0"/>
              </a:lnTo>
              <a:lnTo>
                <a:pt x="98528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49330" y="1987113"/>
        <a:ext cx="91925" cy="91925"/>
      </dsp:txXfrm>
    </dsp:sp>
    <dsp:sp modelId="{45273534-DDF0-46E4-BB68-40B6A96E1BD1}">
      <dsp:nvSpPr>
        <dsp:cNvPr id="0" name=""/>
        <dsp:cNvSpPr/>
      </dsp:nvSpPr>
      <dsp:spPr>
        <a:xfrm>
          <a:off x="1402651" y="364309"/>
          <a:ext cx="985284" cy="2444870"/>
        </a:xfrm>
        <a:custGeom>
          <a:avLst/>
          <a:gdLst/>
          <a:ahLst/>
          <a:cxnLst/>
          <a:rect l="0" t="0" r="0" b="0"/>
          <a:pathLst>
            <a:path>
              <a:moveTo>
                <a:pt x="0" y="2444870"/>
              </a:moveTo>
              <a:lnTo>
                <a:pt x="492642" y="2444870"/>
              </a:lnTo>
              <a:lnTo>
                <a:pt x="492642" y="0"/>
              </a:lnTo>
              <a:lnTo>
                <a:pt x="98528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829395" y="1520846"/>
        <a:ext cx="131796" cy="131796"/>
      </dsp:txXfrm>
    </dsp:sp>
    <dsp:sp modelId="{6B0855A9-BC9C-4358-90A9-40D8BF0679BC}">
      <dsp:nvSpPr>
        <dsp:cNvPr id="0" name=""/>
        <dsp:cNvSpPr/>
      </dsp:nvSpPr>
      <dsp:spPr>
        <a:xfrm rot="16200000">
          <a:off x="-833702" y="2452115"/>
          <a:ext cx="3758577" cy="714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>
              <a:solidFill>
                <a:srgbClr val="1D3C7A"/>
              </a:solidFill>
            </a:rPr>
            <a:t>Консультпункт</a:t>
          </a:r>
          <a:endParaRPr lang="ru-RU" sz="1800" b="1" kern="1200" dirty="0">
            <a:solidFill>
              <a:srgbClr val="1D3C7A"/>
            </a:solidFill>
          </a:endParaRPr>
        </a:p>
        <a:p>
          <a:pPr mar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-833702" y="2452115"/>
        <a:ext cx="3758577" cy="714129"/>
      </dsp:txXfrm>
    </dsp:sp>
    <dsp:sp modelId="{B443F073-D119-47EE-AF60-4670611BCD5A}">
      <dsp:nvSpPr>
        <dsp:cNvPr id="0" name=""/>
        <dsp:cNvSpPr/>
      </dsp:nvSpPr>
      <dsp:spPr>
        <a:xfrm>
          <a:off x="2387935" y="7244"/>
          <a:ext cx="2342345" cy="71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1D3C7A"/>
              </a:solidFill>
            </a:rPr>
            <a:t>Диагностическое о</a:t>
          </a:r>
          <a:r>
            <a:rPr lang="en-US" sz="1400" b="1" kern="1200" dirty="0" err="1" smtClean="0">
              <a:solidFill>
                <a:srgbClr val="1D3C7A"/>
              </a:solidFill>
            </a:rPr>
            <a:t>бследование</a:t>
          </a:r>
          <a:r>
            <a:rPr lang="en-US" sz="1400" b="1" kern="1200" dirty="0" smtClean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детей</a:t>
          </a:r>
          <a:r>
            <a:rPr lang="en-US" sz="1400" b="1" kern="1200" dirty="0">
              <a:solidFill>
                <a:srgbClr val="1D3C7A"/>
              </a:solidFill>
            </a:rPr>
            <a:t>.</a:t>
          </a:r>
          <a:endParaRPr lang="ru-RU" sz="1400" b="1" kern="1200" dirty="0">
            <a:solidFill>
              <a:srgbClr val="1D3C7A"/>
            </a:solidFill>
          </a:endParaRPr>
        </a:p>
        <a:p>
          <a:pPr mar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2387935" y="7244"/>
        <a:ext cx="2342345" cy="714129"/>
      </dsp:txXfrm>
    </dsp:sp>
    <dsp:sp modelId="{C7E99984-49D9-404E-B8CC-AAC16C53D9C3}">
      <dsp:nvSpPr>
        <dsp:cNvPr id="0" name=""/>
        <dsp:cNvSpPr/>
      </dsp:nvSpPr>
      <dsp:spPr>
        <a:xfrm>
          <a:off x="2387935" y="899906"/>
          <a:ext cx="2342345" cy="71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rgbClr val="1D3C7A"/>
              </a:solidFill>
            </a:rPr>
            <a:t>Анкетирование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родителей</a:t>
          </a:r>
          <a:endParaRPr lang="ru-RU" sz="1400" b="1" kern="1200" dirty="0">
            <a:solidFill>
              <a:srgbClr val="1D3C7A"/>
            </a:solidFill>
          </a:endParaRPr>
        </a:p>
      </dsp:txBody>
      <dsp:txXfrm>
        <a:off x="2387935" y="899906"/>
        <a:ext cx="2342345" cy="714129"/>
      </dsp:txXfrm>
    </dsp:sp>
    <dsp:sp modelId="{91D7186D-C9F5-41A8-BE53-7C9DE366E8C7}">
      <dsp:nvSpPr>
        <dsp:cNvPr id="0" name=""/>
        <dsp:cNvSpPr/>
      </dsp:nvSpPr>
      <dsp:spPr>
        <a:xfrm>
          <a:off x="5198750" y="7244"/>
          <a:ext cx="2342345" cy="71412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err="1" smtClean="0">
              <a:solidFill>
                <a:srgbClr val="1D3C7A"/>
              </a:solidFill>
            </a:rPr>
            <a:t>Консультирование</a:t>
          </a:r>
          <a:r>
            <a:rPr lang="en-US" sz="1400" b="1" kern="1200" dirty="0" smtClean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родителей</a:t>
          </a:r>
          <a:r>
            <a:rPr lang="en-US" sz="1400" b="1" kern="1200" dirty="0">
              <a:solidFill>
                <a:srgbClr val="1D3C7A"/>
              </a:solidFill>
            </a:rPr>
            <a:t>.</a:t>
          </a:r>
          <a:endParaRPr lang="ru-RU" sz="1400" b="1" kern="1200" dirty="0">
            <a:solidFill>
              <a:srgbClr val="1D3C7A"/>
            </a:solidFill>
          </a:endParaRPr>
        </a:p>
        <a:p>
          <a:pPr mar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5198750" y="7244"/>
        <a:ext cx="2342345" cy="714129"/>
      </dsp:txXfrm>
    </dsp:sp>
    <dsp:sp modelId="{B8CF5789-9C7A-45BC-B872-54D80D8DBD36}">
      <dsp:nvSpPr>
        <dsp:cNvPr id="0" name=""/>
        <dsp:cNvSpPr/>
      </dsp:nvSpPr>
      <dsp:spPr>
        <a:xfrm>
          <a:off x="5198750" y="899906"/>
          <a:ext cx="2342345" cy="71412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D3C7A"/>
              </a:solidFill>
            </a:rPr>
            <a:t>Разработка и проведение мастер-классов для родителей</a:t>
          </a:r>
        </a:p>
      </dsp:txBody>
      <dsp:txXfrm>
        <a:off x="5198750" y="899906"/>
        <a:ext cx="2342345" cy="714129"/>
      </dsp:txXfrm>
    </dsp:sp>
    <dsp:sp modelId="{EBEB0C0E-2995-41A3-98B9-505071AC21BB}">
      <dsp:nvSpPr>
        <dsp:cNvPr id="0" name=""/>
        <dsp:cNvSpPr/>
      </dsp:nvSpPr>
      <dsp:spPr>
        <a:xfrm>
          <a:off x="5198750" y="1792569"/>
          <a:ext cx="2342345" cy="71412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D3C7A"/>
              </a:solidFill>
            </a:rPr>
            <a:t>Просветительская работа с родителями воспитанников.</a:t>
          </a:r>
        </a:p>
        <a:p>
          <a:pPr mar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5198750" y="1792569"/>
        <a:ext cx="2342345" cy="714129"/>
      </dsp:txXfrm>
    </dsp:sp>
    <dsp:sp modelId="{B6C731B1-39E3-4791-A514-77A7CEBAD487}">
      <dsp:nvSpPr>
        <dsp:cNvPr id="0" name=""/>
        <dsp:cNvSpPr/>
      </dsp:nvSpPr>
      <dsp:spPr>
        <a:xfrm>
          <a:off x="2387935" y="1792569"/>
          <a:ext cx="2342345" cy="71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err="1">
              <a:solidFill>
                <a:srgbClr val="1D3C7A"/>
              </a:solidFill>
            </a:rPr>
            <a:t>Патронаж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семьи</a:t>
          </a:r>
          <a:r>
            <a:rPr lang="en-US" sz="1400" b="1" kern="1200" dirty="0">
              <a:solidFill>
                <a:srgbClr val="1D3C7A"/>
              </a:solidFill>
            </a:rPr>
            <a:t>.</a:t>
          </a:r>
          <a:endParaRPr lang="ru-RU" sz="1400" b="1" kern="1200" dirty="0">
            <a:solidFill>
              <a:srgbClr val="1D3C7A"/>
            </a:solidFill>
          </a:endParaRPr>
        </a:p>
        <a:p>
          <a:pPr mar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2387935" y="1792569"/>
        <a:ext cx="2342345" cy="714129"/>
      </dsp:txXfrm>
    </dsp:sp>
    <dsp:sp modelId="{DF4CACD6-2B47-4E67-981D-25C7083DC95D}">
      <dsp:nvSpPr>
        <dsp:cNvPr id="0" name=""/>
        <dsp:cNvSpPr/>
      </dsp:nvSpPr>
      <dsp:spPr>
        <a:xfrm>
          <a:off x="2387935" y="2685231"/>
          <a:ext cx="2342345" cy="981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rgbClr val="1D3C7A"/>
              </a:solidFill>
            </a:rPr>
            <a:t>Составление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индивидуального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ru-RU" sz="1400" b="1" kern="1200" dirty="0" smtClean="0">
              <a:solidFill>
                <a:srgbClr val="1D3C7A"/>
              </a:solidFill>
            </a:rPr>
            <a:t>образовательного </a:t>
          </a:r>
          <a:r>
            <a:rPr lang="en-US" sz="1400" b="1" kern="1200" dirty="0" err="1" smtClean="0">
              <a:solidFill>
                <a:srgbClr val="1D3C7A"/>
              </a:solidFill>
            </a:rPr>
            <a:t>маршрута</a:t>
          </a:r>
          <a:endParaRPr lang="ru-RU" sz="1400" b="1" kern="1200" dirty="0">
            <a:solidFill>
              <a:srgbClr val="1D3C7A"/>
            </a:solidFill>
          </a:endParaRPr>
        </a:p>
      </dsp:txBody>
      <dsp:txXfrm>
        <a:off x="2387935" y="2685231"/>
        <a:ext cx="2342345" cy="981485"/>
      </dsp:txXfrm>
    </dsp:sp>
    <dsp:sp modelId="{E69AF97D-6AB2-46A7-9E34-32F82585146E}">
      <dsp:nvSpPr>
        <dsp:cNvPr id="0" name=""/>
        <dsp:cNvSpPr/>
      </dsp:nvSpPr>
      <dsp:spPr>
        <a:xfrm>
          <a:off x="5155791" y="2886351"/>
          <a:ext cx="2342345" cy="1062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D3C7A"/>
              </a:solidFill>
            </a:rPr>
            <a:t>Организация мероприятий, направленных на укрепление физического и психического здоровья детей</a:t>
          </a:r>
          <a:r>
            <a:rPr lang="ru-RU" sz="1200" b="1" kern="1200" dirty="0">
              <a:solidFill>
                <a:srgbClr val="1D3C7A"/>
              </a:solidFill>
            </a:rPr>
            <a:t>.</a:t>
          </a:r>
        </a:p>
        <a:p>
          <a:pPr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1D3C7A"/>
            </a:solidFill>
          </a:endParaRPr>
        </a:p>
      </dsp:txBody>
      <dsp:txXfrm>
        <a:off x="5155791" y="2886351"/>
        <a:ext cx="2342345" cy="1062260"/>
      </dsp:txXfrm>
    </dsp:sp>
    <dsp:sp modelId="{B0407CEA-8B3A-4173-94E5-F1E0912970D0}">
      <dsp:nvSpPr>
        <dsp:cNvPr id="0" name=""/>
        <dsp:cNvSpPr/>
      </dsp:nvSpPr>
      <dsp:spPr>
        <a:xfrm>
          <a:off x="5155791" y="4376925"/>
          <a:ext cx="2342345" cy="71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solidFill>
                <a:srgbClr val="1D3C7A"/>
              </a:solidFill>
            </a:rPr>
            <a:t>Организация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досуговой</a:t>
          </a:r>
          <a:r>
            <a:rPr lang="en-US" sz="1400" b="1" kern="1200" dirty="0">
              <a:solidFill>
                <a:srgbClr val="1D3C7A"/>
              </a:solidFill>
            </a:rPr>
            <a:t> </a:t>
          </a:r>
          <a:r>
            <a:rPr lang="en-US" sz="1400" b="1" kern="1200" dirty="0" err="1">
              <a:solidFill>
                <a:srgbClr val="1D3C7A"/>
              </a:solidFill>
            </a:rPr>
            <a:t>деятельности</a:t>
          </a:r>
          <a:endParaRPr lang="ru-RU" sz="1400" b="1" kern="1200" dirty="0">
            <a:solidFill>
              <a:srgbClr val="1D3C7A"/>
            </a:solidFill>
          </a:endParaRPr>
        </a:p>
      </dsp:txBody>
      <dsp:txXfrm>
        <a:off x="5155791" y="4376925"/>
        <a:ext cx="2342345" cy="714129"/>
      </dsp:txXfrm>
    </dsp:sp>
    <dsp:sp modelId="{FED84095-D9D8-4358-8A5C-FC00AE17B4B9}">
      <dsp:nvSpPr>
        <dsp:cNvPr id="0" name=""/>
        <dsp:cNvSpPr/>
      </dsp:nvSpPr>
      <dsp:spPr>
        <a:xfrm>
          <a:off x="2387935" y="4356151"/>
          <a:ext cx="2342345" cy="7141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D3C7A"/>
              </a:solidFill>
            </a:rPr>
            <a:t>Осуществление педагогической деятельности </a:t>
          </a:r>
        </a:p>
        <a:p>
          <a:pPr>
            <a:spcBef>
              <a:spcPct val="0"/>
            </a:spcBef>
          </a:pPr>
          <a:endParaRPr lang="ru-RU" sz="1400" b="1" dirty="0">
            <a:solidFill>
              <a:srgbClr val="1D3C7A"/>
            </a:solidFill>
          </a:endParaRPr>
        </a:p>
      </dsp:txBody>
      <dsp:txXfrm>
        <a:off x="2387935" y="4356151"/>
        <a:ext cx="2342345" cy="71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0.7394</cdr:x>
      <cdr:y>0.50616</cdr:y>
    </cdr:from>
    <cdr:to>
      <cdr:x>0.90683</cdr:x>
      <cdr:y>0.75191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84851" y="2174999"/>
          <a:ext cx="1400512" cy="105601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DB78A-83A4-413A-9CCC-D904AD6A57A2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5D13-6A93-439F-9EE8-FB3C824D3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2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0A83C-EF97-488E-93C3-116EAC43EFA7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5C54-03CC-4EC8-9B9C-9BEA2F74D4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48DE-5B12-47E0-846E-CD95467CEF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48BB-CEC1-4F32-BCB1-D4211E5C0B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3834-AADE-4E96-97C0-DD6117315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0B04-BF28-4BAF-A38D-FFA93C39A1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974E-6D2D-45B1-ADC6-BCA84EA19A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1EDE-348B-4CC8-8791-D1E00DA2E4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4E82-36BC-45B2-A065-BE74B8152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7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8360-D295-457D-8A2A-F4BCCF6F3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D454-FA2C-4B43-A06C-D06C5F65A9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A37FE-D69C-4214-A31C-D158D7E55A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5E71-29EA-477D-B215-AC1D7DE5F9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9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A853-08A4-4DB8-A7BA-F172310DCA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0486-8B56-4EAD-81C3-4DE067E166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2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13EF-9E2F-4E8A-B1B7-C53EA8E13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1D26-CE69-4ECB-889D-9D74FCA10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BD06-E416-4A06-96E2-BC0D774C5C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C6F8-5921-4233-A492-D9323371E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8F5D-430F-4725-9E23-0E89DEE7C7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4008-6560-412E-90C9-520BDD450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6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E60B-6259-47AA-9B8F-C5ED7BCF99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4D56-6CE1-4E6F-BFA7-ECF31C2CA1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A283E-6408-43BA-9018-7701DFF102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E3058-A1D9-4668-B386-E5D0AE1F13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138" y="4076798"/>
            <a:ext cx="4106732" cy="1839908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г. Ярославль</a:t>
            </a:r>
            <a:b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2018 </a:t>
            </a:r>
            <a:r>
              <a:rPr lang="ru-RU" alt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80129" y="806824"/>
            <a:ext cx="4585447" cy="4585447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29" y="1759567"/>
            <a:ext cx="4730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4776D7-DD7C-417F-B4AB-95A7FB6A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344557"/>
            <a:ext cx="7869891" cy="5832406"/>
          </a:xfrm>
        </p:spPr>
        <p:txBody>
          <a:bodyPr>
            <a:normAutofit fontScale="92500"/>
          </a:bodyPr>
          <a:lstStyle/>
          <a:p>
            <a:pPr lvl="0" fontAlgn="base"/>
            <a:endParaRPr lang="ru-RU" dirty="0"/>
          </a:p>
          <a:p>
            <a:pPr fontAlgn="base">
              <a:buBlip>
                <a:blip r:embed="rId2"/>
              </a:buBlip>
            </a:pPr>
            <a:r>
              <a:rPr lang="ru-RU" dirty="0"/>
              <a:t>обеспечение условий для внедрения и реализации инновационных педагогических технологий в рамках инклюзивного образовательного пространства;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создание благоприятных условий и социальной ситуации взаимодействия  участников образовательного процесса для развития успешного, социально уверенного ребенка;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сохранение и укрепление здоровья воспитанников, педагогов, сотрудников ДОУ;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сопровождение образовательного процесса посредством совершенствования материально - технических, кадровых и организационно-методических условий;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повышение уровня профессиональной компетентности педагогов ДОУ,  через создание  условий  для развития  субъектной позиции, повышения квалификации в соответствии с требованиями ФГОС ДО; 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совершенствование системы сетевого взаимодействия с образовательными учреждениями города и социальными партнерами; 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обогащение предметно-развивающей среды и материально-технической базы ДОУ согласно ФГОС ДО.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09549"/>
            <a:ext cx="7839635" cy="11281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Анализ выполнения Программы Развития МДОУ 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«Детский сад № 209» в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2017-2018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учебном  году: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2040"/>
              </p:ext>
            </p:extLst>
          </p:nvPr>
        </p:nvGraphicFramePr>
        <p:xfrm>
          <a:off x="85724" y="1114424"/>
          <a:ext cx="9058275" cy="557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3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87589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186" y="693019"/>
            <a:ext cx="7869891" cy="61649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МДОУ «Детский сад № 209»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 общеобразовательной 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  «От рождения до школы» под редакцией  Н.Е.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парциальные программы: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1.К.Ю.Белая «Формирование основ безопасности у дошкольников» (для занятий с детьми 2-7 лет);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2.Е.Е.Крашенинников, О.Л. Холодова «Развитие познавательных способностей дошкольников»     (для занятий с детьми 4-7 лет);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3.Авдеева, Князева,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 дошкольника»;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Е.Е.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Кочемасова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Белова И.К., Вахрушев А.А «Детский сад 2100». Образовательная программа для детей дошкольного возраста «Здравствуй, мир!»;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5.Е.В. Колесникова: Авторская программа по речевому развитию детей дошкольного возраста;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Р.С. Буре «Социально – нравственное воспитание дошкольников»;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А.Уханова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эмоций и навыков общения у ребенка».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5385"/>
            <a:ext cx="7886700" cy="169404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для детей дошкольного возраста 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речи детей дошкольного возраста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27184"/>
            <a:ext cx="7886700" cy="4049780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дошкольного образовательного учреждения «Детский сад №209»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в соответствии с ФГОС ДО на основе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адаптированной основной образовательной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тяжелыми нарушениями речи (общим недоразвитием речи) с 3 до 7 лет Н.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(соавторы:  Левина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Е., Филичева Т. Б., Чиркина Г. В.).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Программы является построение системы работы в группах компенсирующей и комбинированной направленности для детей с тяжелыми нарушениями речи (общим недоразвитием речи) в возрасте с 3 до 7 лет, предусматривающей полную интеграцию действий всех специалистов дошкольного образовательного учреждения и родителей дошкольников. Планирование работы во всех пяти образовательных областях учитывает особенности речевого и общего развития детей с тяжелой речевой патологией</a:t>
            </a:r>
          </a:p>
        </p:txBody>
      </p:sp>
    </p:spTree>
    <p:extLst>
      <p:ext uri="{BB962C8B-B14F-4D97-AF65-F5344CB8AC3E}">
        <p14:creationId xmlns:p14="http://schemas.microsoft.com/office/powerpoint/2010/main" val="20504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681" y="404260"/>
            <a:ext cx="7886700" cy="5568307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дошкольного образования для детей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 интеллектуальными нарушениями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дошкольного образования  детей с расстройствами аутистического спектра муниципального дошкольного образовательного учреждения «Детский сад №209»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«Детский сад №209»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в соответствии с ФГОС ДО на основе программ: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дошкольных образовательных учреждений компенсирующего вида для детей с нарушением интеллекта «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развивающее обучение и воспитание», авторы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Е.А.Екжанова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Е.А.Стребелева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«Программа воспитания и обучения дошкольников с интеллектуальной недостаточностью», авторы 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Л.Б.Баряева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О.П.Гаврилушкина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А.Зарин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Н.Д.Соколова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09575"/>
            <a:ext cx="7839635" cy="928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Образовательные парциальные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 программы педагогов МДОУ   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1249233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/>
              <a:t> «</a:t>
            </a:r>
            <a:r>
              <a:rPr lang="ru-RU" sz="2400" dirty="0"/>
              <a:t>Формирование основ толерантного поведения дошкольников к детям с ОВЗ», автор И.Д. Журавлева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/>
              <a:t>«</a:t>
            </a:r>
            <a:r>
              <a:rPr lang="ru-RU" sz="2400" dirty="0" err="1"/>
              <a:t>Ярославия</a:t>
            </a:r>
            <a:r>
              <a:rPr lang="ru-RU" sz="2400" dirty="0"/>
              <a:t> – древнерусская  сторона»», автор Т.С. Иванова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/>
              <a:t>«Традиции земли ярославской», автор Е.С. Нечаева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3" y="3533507"/>
            <a:ext cx="1917700" cy="166687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C:\Users\admin\Pictures\Масленица 2016\DSC_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6" y="3306366"/>
            <a:ext cx="2468169" cy="16454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Вертеп\DSC_0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72" y="3306366"/>
            <a:ext cx="2662828" cy="15835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90ED3-5458-47BD-9F01-65E8697B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212035"/>
            <a:ext cx="7839635" cy="11256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реализации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209»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C3CE03-395A-4F4C-AB72-28D583C4B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3" y="1073383"/>
            <a:ext cx="7869891" cy="5305902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создание благоприятных  безопасных условий для  полноценного проживания ребенком дошкольного детства</a:t>
            </a:r>
          </a:p>
          <a:p>
            <a:r>
              <a:rPr lang="ru-RU" sz="2400" dirty="0"/>
              <a:t>- охрана и укрепление физического и психического здоровья детей, формирование привычки к ЗОЖ;</a:t>
            </a:r>
          </a:p>
          <a:p>
            <a:r>
              <a:rPr lang="ru-RU" sz="2400" dirty="0"/>
              <a:t>- обеспечение  безопасности  жизнедеятельности дошкольника;</a:t>
            </a:r>
          </a:p>
          <a:p>
            <a:r>
              <a:rPr lang="ru-RU" sz="2400" dirty="0"/>
              <a:t>-  создание каждому ребенку в детском саду возможности  для развития способностей, широкого взаимодействия с миром;</a:t>
            </a:r>
          </a:p>
          <a:p>
            <a:r>
              <a:rPr lang="ru-RU" sz="2400" dirty="0"/>
              <a:t>-  творческая самореализация детей  через проектирование социальных ситуаций развития и развивающей предметно-пространственной среды, </a:t>
            </a:r>
          </a:p>
          <a:p>
            <a:r>
              <a:rPr lang="ru-RU" sz="2400" dirty="0"/>
              <a:t>-  подготовка к жизни  современного  гражданина  в  обществе;</a:t>
            </a:r>
          </a:p>
          <a:p>
            <a:r>
              <a:rPr lang="ru-RU" sz="2400" dirty="0"/>
              <a:t>-  подготовка к обучению в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5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402254-6E89-4374-A61B-EF3C6099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583095"/>
            <a:ext cx="7839635" cy="7546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адаптированной основной образовательной программы дошкольного образования для детей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с интеллектуальными нарушениями муниципального дошкольного образовательного учреждения «Детский сад №209»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9E261D-9F25-49E6-A5B7-C054668E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802296"/>
            <a:ext cx="7869891" cy="4374667"/>
          </a:xfrm>
        </p:spPr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sz="2600" dirty="0"/>
              <a:t>создание условий для развития эмоционального, социального и интеллектуального потенциала ребенка и формирование его позитивных личностных качеств</a:t>
            </a:r>
          </a:p>
          <a:p>
            <a:r>
              <a:rPr lang="ru-RU" sz="2600" dirty="0"/>
              <a:t>формирование способов и приемов взаимодействия с окружающим миром.     </a:t>
            </a:r>
          </a:p>
          <a:p>
            <a:r>
              <a:rPr lang="ru-RU" sz="2600" dirty="0"/>
              <a:t>реализация особых образовательных потребностей детей с нарушением интеллекта</a:t>
            </a:r>
          </a:p>
          <a:p>
            <a:r>
              <a:rPr lang="ru-RU" sz="2600" dirty="0"/>
              <a:t> становление самостоятельности и произвольности в разнообразных видах 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5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7704"/>
            <a:ext cx="7886700" cy="161428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адаптированной основной образовательной программы дошкольного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расстройствами аутистического спектра муниципального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«Детский сад №209»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69869"/>
            <a:ext cx="7886700" cy="4351338"/>
          </a:xfrm>
        </p:spPr>
        <p:txBody>
          <a:bodyPr/>
          <a:lstStyle/>
          <a:p>
            <a:pPr lvl="0"/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 smtClean="0">
                <a:solidFill>
                  <a:prstClr val="black"/>
                </a:solidFill>
              </a:rPr>
              <a:t>Обеспечение равенства возможностей для каждого ребенка, имеющего диагноз РАС на фоне умственной отсталости в получении качественного специального дошкольного образования.     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 smtClean="0">
                <a:solidFill>
                  <a:prstClr val="black"/>
                </a:solidFill>
              </a:rPr>
              <a:t>Обеспечение социально – бытовой адаптации, социализации детей с расстройствами аутистического спектра.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СИСТЕМА КОРРЕКЦИОННО - РАЗВИВАЮЩЕГО ОБУЧЕНИЯ И ВОСПИТАНИЯ ДЕТЕЙ С НАРУШЕНИЕМ ИНТЕЛЛЕКТА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8584615"/>
              </p:ext>
            </p:extLst>
          </p:nvPr>
        </p:nvGraphicFramePr>
        <p:xfrm>
          <a:off x="251519" y="1124744"/>
          <a:ext cx="8616255" cy="506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9571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8BA440-D7C4-4829-948A-03A28C279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308BA440-D7C4-4829-948A-03A28C279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E34ABE-DE40-4565-B686-725CB6AF3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35E34ABE-DE40-4565-B686-725CB6AF3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0719C4-B380-438A-B3E2-1A3E6BA58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7F0719C4-B380-438A-B3E2-1A3E6BA58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4E4289-68B6-4F4C-9220-F03D3BC41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354E4289-68B6-4F4C-9220-F03D3BC41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49A97A-0857-439F-A632-F1D1C84F8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5049A97A-0857-439F-A632-F1D1C84F8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7A442D8-663A-4E45-B459-B7454A6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67A442D8-663A-4E45-B459-B7454A6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38BF1D-6B0D-4754-BA45-232367E57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C738BF1D-6B0D-4754-BA45-232367E57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AA682F-6759-4ECF-A9A5-0AFB0F57B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graphicEl>
                                              <a:dgm id="{36AA682F-6759-4ECF-A9A5-0AFB0F57B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0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Общие сведения об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06" y="973621"/>
            <a:ext cx="7869891" cy="517683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Муниципальное дошкольное образовательное учреждение </a:t>
            </a:r>
            <a:r>
              <a:rPr lang="ru-RU" sz="2600" dirty="0">
                <a:solidFill>
                  <a:srgbClr val="C00000"/>
                </a:solidFill>
              </a:rPr>
              <a:t>«Детский сад № 209».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Учредитель: функции и полномочия учредителя  детского сада осуществляют департамент образования мэрии города Ярославля.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Статус (организационно-правовая форма): </a:t>
            </a:r>
            <a:r>
              <a:rPr lang="ru-RU" sz="2600" dirty="0" smtClean="0"/>
              <a:t>муниципальное бюджетное </a:t>
            </a:r>
            <a:r>
              <a:rPr lang="ru-RU" sz="2600" dirty="0"/>
              <a:t>учреждение.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Заведующий: </a:t>
            </a:r>
            <a:r>
              <a:rPr lang="ru-RU" sz="2600" dirty="0">
                <a:solidFill>
                  <a:srgbClr val="C00000"/>
                </a:solidFill>
              </a:rPr>
              <a:t>Кузьмина Светлана Яковлевна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Адрес учреждения: 150042, город Ярославль, улица Блюхера, дом 42 а.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Телефон: </a:t>
            </a:r>
            <a:r>
              <a:rPr lang="ru-RU" sz="2600" dirty="0">
                <a:solidFill>
                  <a:srgbClr val="C00000"/>
                </a:solidFill>
              </a:rPr>
              <a:t>8(4852)55-02-64, 55-37-03.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Адрес сайта: </a:t>
            </a:r>
            <a:r>
              <a:rPr lang="ru-RU" sz="2600" dirty="0">
                <a:solidFill>
                  <a:srgbClr val="C00000"/>
                </a:solidFill>
              </a:rPr>
              <a:t>mdou209.edu.yar.ru</a:t>
            </a:r>
          </a:p>
          <a:p>
            <a:pPr>
              <a:buClr>
                <a:srgbClr val="0070C0"/>
              </a:buClr>
              <a:buBlip>
                <a:blip r:embed="rId2"/>
              </a:buBlip>
            </a:pPr>
            <a:r>
              <a:rPr lang="ru-RU" sz="2600" dirty="0"/>
              <a:t>Адрес электронной почты: </a:t>
            </a:r>
            <a:r>
              <a:rPr lang="ru-RU" sz="2600" dirty="0">
                <a:solidFill>
                  <a:srgbClr val="C00000"/>
                </a:solidFill>
              </a:rPr>
              <a:t>yardou209@yandex.ru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1" y="240035"/>
            <a:ext cx="26289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Диагностический блок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52229"/>
              </p:ext>
            </p:extLst>
          </p:nvPr>
        </p:nvGraphicFramePr>
        <p:xfrm>
          <a:off x="190500" y="207691"/>
          <a:ext cx="4143375" cy="605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667375" y="207690"/>
            <a:ext cx="26289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>
                <a:solidFill>
                  <a:srgbClr val="C00000"/>
                </a:solidFill>
                <a:latin typeface="+mn-lt"/>
              </a:rPr>
              <a:t>Коррекционно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 - развивающий блок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00650"/>
              </p:ext>
            </p:extLst>
          </p:nvPr>
        </p:nvGraphicFramePr>
        <p:xfrm>
          <a:off x="4572000" y="240036"/>
          <a:ext cx="4400550" cy="5941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36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FE84A-A660-45B8-9D80-83152117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1CFE84A-A660-45B8-9D80-831521177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D9774-148D-4B9E-B8F4-F22423CE3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81D9774-148D-4B9E-B8F4-F22423CE3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B52A6-5789-4A16-A462-F41F726D1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ADB52A6-5789-4A16-A462-F41F726D1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1DB773-E267-4EE0-852C-7551A5F7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11DB773-E267-4EE0-852C-7551A5F7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54B14-1705-456C-B2B3-C8F88BFA0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9F754B14-1705-456C-B2B3-C8F88BFA0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CFE84A-A660-45B8-9D80-831521177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1CFE84A-A660-45B8-9D80-831521177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D9774-148D-4B9E-B8F4-F22423CE3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581D9774-148D-4B9E-B8F4-F22423CE3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DB52A6-5789-4A16-A462-F41F726D1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8ADB52A6-5789-4A16-A462-F41F726D1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1DB773-E267-4EE0-852C-7551A5F7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A11DB773-E267-4EE0-852C-7551A5F7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754B14-1705-456C-B2B3-C8F88BFA0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9F754B14-1705-456C-B2B3-C8F88BFA0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117735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ОБРАЗОВАТЕЛЬНЫЙ  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БЛОК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711DC92D-1EFE-4720-90EC-80E4E6442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159062"/>
              </p:ext>
            </p:extLst>
          </p:nvPr>
        </p:nvGraphicFramePr>
        <p:xfrm>
          <a:off x="1677832" y="1213906"/>
          <a:ext cx="6042990" cy="43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202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/>
              </a:rPr>
              <a:t>Принципы построения образовательного процесса</a:t>
            </a:r>
            <a:endParaRPr lang="ru-RU" sz="3200" b="1" i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918107" y="2142563"/>
            <a:ext cx="6320893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895651" y="2376319"/>
            <a:ext cx="6083153" cy="1501775"/>
            <a:chOff x="1248" y="2044"/>
            <a:chExt cx="3216" cy="946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489" y="2044"/>
              <a:ext cx="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900815" y="4790488"/>
            <a:ext cx="5773279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72700" y="1739951"/>
            <a:ext cx="6517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D3C7A"/>
                </a:solidFill>
              </a:rPr>
              <a:t>Инклюзивное образовательное пространство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8744" y="3341219"/>
            <a:ext cx="4358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1D3C7A"/>
                </a:solidFill>
              </a:rPr>
              <a:t>Корпоративная культура</a:t>
            </a:r>
            <a:endParaRPr lang="en-US" sz="2800" b="1" i="1" dirty="0">
              <a:solidFill>
                <a:srgbClr val="1D3C7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3779" y="4097991"/>
            <a:ext cx="6187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1D3C7A"/>
                </a:solidFill>
                <a:ea typeface="Times New Roman" panose="02020603050405020304" pitchFamily="18" charset="0"/>
              </a:rPr>
              <a:t>Структурно-функциональная</a:t>
            </a:r>
          </a:p>
          <a:p>
            <a:pPr algn="ctr"/>
            <a:r>
              <a:rPr lang="ru-RU" sz="2800" b="1" i="1" dirty="0">
                <a:solidFill>
                  <a:srgbClr val="1D3C7A"/>
                </a:solidFill>
                <a:ea typeface="Times New Roman" panose="02020603050405020304" pitchFamily="18" charset="0"/>
              </a:rPr>
              <a:t> модель </a:t>
            </a:r>
            <a:r>
              <a:rPr lang="ru-RU" sz="2800" b="1" i="1" dirty="0" smtClean="0">
                <a:solidFill>
                  <a:srgbClr val="1D3C7A"/>
                </a:solidFill>
                <a:ea typeface="Times New Roman" panose="02020603050405020304" pitchFamily="18" charset="0"/>
              </a:rPr>
              <a:t>образовательного</a:t>
            </a:r>
          </a:p>
          <a:p>
            <a:pPr algn="ctr"/>
            <a:r>
              <a:rPr lang="ru-RU" sz="2800" b="1" i="1" dirty="0" smtClean="0">
                <a:solidFill>
                  <a:srgbClr val="1D3C7A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1D3C7A"/>
                </a:solidFill>
                <a:ea typeface="Times New Roman" panose="02020603050405020304" pitchFamily="18" charset="0"/>
              </a:rPr>
              <a:t>процесса </a:t>
            </a:r>
          </a:p>
        </p:txBody>
      </p:sp>
    </p:spTree>
    <p:extLst>
      <p:ext uri="{BB962C8B-B14F-4D97-AF65-F5344CB8AC3E}">
        <p14:creationId xmlns:p14="http://schemas.microsoft.com/office/powerpoint/2010/main" val="1857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CD69F-A610-4653-8BBF-01C1F1A4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-259306"/>
            <a:ext cx="7839635" cy="1597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Количество групп в ДОУ и их направленность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7C88828-6A13-433B-BE76-AA9EF7320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75228"/>
              </p:ext>
            </p:extLst>
          </p:nvPr>
        </p:nvGraphicFramePr>
        <p:xfrm>
          <a:off x="204717" y="805215"/>
          <a:ext cx="8693626" cy="567389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59370">
                  <a:extLst>
                    <a:ext uri="{9D8B030D-6E8A-4147-A177-3AD203B41FA5}">
                      <a16:colId xmlns:a16="http://schemas.microsoft.com/office/drawing/2014/main" xmlns="" val="3711432066"/>
                    </a:ext>
                  </a:extLst>
                </a:gridCol>
                <a:gridCol w="1613103">
                  <a:extLst>
                    <a:ext uri="{9D8B030D-6E8A-4147-A177-3AD203B41FA5}">
                      <a16:colId xmlns:a16="http://schemas.microsoft.com/office/drawing/2014/main" xmlns="" val="3411682417"/>
                    </a:ext>
                  </a:extLst>
                </a:gridCol>
                <a:gridCol w="1213395">
                  <a:extLst>
                    <a:ext uri="{9D8B030D-6E8A-4147-A177-3AD203B41FA5}">
                      <a16:colId xmlns:a16="http://schemas.microsoft.com/office/drawing/2014/main" xmlns="" val="3898531832"/>
                    </a:ext>
                  </a:extLst>
                </a:gridCol>
                <a:gridCol w="1214348">
                  <a:extLst>
                    <a:ext uri="{9D8B030D-6E8A-4147-A177-3AD203B41FA5}">
                      <a16:colId xmlns:a16="http://schemas.microsoft.com/office/drawing/2014/main" xmlns="" val="2147040361"/>
                    </a:ext>
                  </a:extLst>
                </a:gridCol>
                <a:gridCol w="1246705">
                  <a:extLst>
                    <a:ext uri="{9D8B030D-6E8A-4147-A177-3AD203B41FA5}">
                      <a16:colId xmlns:a16="http://schemas.microsoft.com/office/drawing/2014/main" xmlns="" val="3866453902"/>
                    </a:ext>
                  </a:extLst>
                </a:gridCol>
                <a:gridCol w="1246705">
                  <a:extLst>
                    <a:ext uri="{9D8B030D-6E8A-4147-A177-3AD203B41FA5}">
                      <a16:colId xmlns:a16="http://schemas.microsoft.com/office/drawing/2014/main" xmlns="" val="3092060846"/>
                    </a:ext>
                  </a:extLst>
                </a:gridCol>
              </a:tblGrid>
              <a:tr h="27669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Название группы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Кол-во групп 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Кол-во воспитанников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418091"/>
                  </a:ext>
                </a:extLst>
              </a:tr>
              <a:tr h="276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F2741"/>
                          </a:solidFill>
                          <a:effectLst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F2741"/>
                          </a:solidFill>
                          <a:effectLst/>
                        </a:rPr>
                        <a:t>01.09.2017</a:t>
                      </a:r>
                      <a:endParaRPr lang="ru-RU" sz="1200" b="1" dirty="0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на </a:t>
                      </a:r>
                      <a:r>
                        <a:rPr lang="ru-RU" sz="1200" b="1" smtClean="0">
                          <a:solidFill>
                            <a:srgbClr val="0F2741"/>
                          </a:solidFill>
                          <a:effectLst/>
                        </a:rPr>
                        <a:t>31.05.2018</a:t>
                      </a:r>
                      <a:endParaRPr lang="ru-RU" sz="1200" b="1" dirty="0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311852"/>
                  </a:ext>
                </a:extLst>
              </a:tr>
              <a:tr h="276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всего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инвалиды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всего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F2741"/>
                          </a:solidFill>
                          <a:effectLst/>
                        </a:rPr>
                        <a:t>инвалиды</a:t>
                      </a:r>
                      <a:endParaRPr lang="ru-RU" sz="1200" b="1">
                        <a:solidFill>
                          <a:srgbClr val="0F27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963317"/>
                  </a:ext>
                </a:extLst>
              </a:tr>
              <a:tr h="415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Ручеек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effectLst/>
                        </a:rPr>
                        <a:t>общеразв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648662"/>
                  </a:ext>
                </a:extLst>
              </a:tr>
              <a:tr h="35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Лучик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1 комбин. напр.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737650"/>
                  </a:ext>
                </a:extLst>
              </a:tr>
              <a:tr h="381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Василек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общеразв.напр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319205"/>
                  </a:ext>
                </a:extLst>
              </a:tr>
              <a:tr h="421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Радуга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комбинированной.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Всего 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650805"/>
                  </a:ext>
                </a:extLst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Ромашка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7975812"/>
                  </a:ext>
                </a:extLst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Светлячок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136257"/>
                  </a:ext>
                </a:extLst>
              </a:tr>
              <a:tr h="38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Капелька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294707"/>
                  </a:ext>
                </a:extLst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Колокольчик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59952"/>
                  </a:ext>
                </a:extLst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Пчелка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012311"/>
                  </a:ext>
                </a:extLst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Рябинка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727260"/>
                  </a:ext>
                </a:extLst>
              </a:tr>
              <a:tr h="32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Солнышко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 комп. напр.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683131"/>
                  </a:ext>
                </a:extLst>
              </a:tr>
              <a:tr h="55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Всего группы комп. напр.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(23%)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 (28,8%)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074047"/>
                  </a:ext>
                </a:extLst>
              </a:tr>
              <a:tr h="276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Итого по ДС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170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9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E7B36-25A1-4D2F-8961-6EBE5E71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+mn-lt"/>
              </a:rPr>
              <a:t>Социальный статус семей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DBB829B7-D950-4A0D-AB1E-9F8383C7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2003" y="-208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9DAA4C4E-FB4B-4E3C-8BD6-7B8E56AF9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37286"/>
              </p:ext>
            </p:extLst>
          </p:nvPr>
        </p:nvGraphicFramePr>
        <p:xfrm>
          <a:off x="162177" y="1581374"/>
          <a:ext cx="8859820" cy="519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30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Социальный статус семей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8">
            <a:extLst>
              <a:ext uri="{FF2B5EF4-FFF2-40B4-BE49-F238E27FC236}">
                <a16:creationId xmlns:a16="http://schemas.microsoft.com/office/drawing/2014/main" xmlns="" id="{1F0AF909-410C-458C-A97B-6DAB667F1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09691"/>
              </p:ext>
            </p:extLst>
          </p:nvPr>
        </p:nvGraphicFramePr>
        <p:xfrm>
          <a:off x="161366" y="1409252"/>
          <a:ext cx="8745966" cy="514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9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B6F67-C5D9-491B-BD65-0CEE035B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7757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Образовательный уровень родителей воспитанников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F2E547A-C30B-43DF-BA07-1BB2E070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159386"/>
              </p:ext>
            </p:extLst>
          </p:nvPr>
        </p:nvGraphicFramePr>
        <p:xfrm>
          <a:off x="645459" y="1397000"/>
          <a:ext cx="7853082" cy="455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5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C768F-F4A9-4DDA-BDF9-A9BA2DCC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62" y="376756"/>
            <a:ext cx="7839635" cy="463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К</a:t>
            </a:r>
            <a:r>
              <a:rPr lang="en-US" sz="2800" b="1" dirty="0" err="1" smtClean="0">
                <a:solidFill>
                  <a:srgbClr val="C00000"/>
                </a:solidFill>
                <a:latin typeface="+mn-lt"/>
              </a:rPr>
              <a:t>онсульта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ционный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пункт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детского сада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5D131-627C-4C3E-9E14-77457917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54" y="1080656"/>
            <a:ext cx="7869891" cy="48109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1D3C7A"/>
                </a:solidFill>
              </a:rPr>
              <a:t>Цель :</a:t>
            </a:r>
          </a:p>
          <a:p>
            <a:pPr marL="0" indent="0" algn="ctr">
              <a:buNone/>
            </a:pPr>
            <a:r>
              <a:rPr lang="ru-RU" sz="3200" b="1" dirty="0"/>
              <a:t> </a:t>
            </a:r>
            <a:r>
              <a:rPr lang="ru-RU" sz="3200" dirty="0"/>
              <a:t>обеспечение единства и преемственности общественного и семейного воспитания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1D3C7A"/>
                </a:solidFill>
              </a:rPr>
              <a:t>Задачи: </a:t>
            </a:r>
          </a:p>
          <a:p>
            <a:pPr>
              <a:buBlip>
                <a:blip r:embed="rId2"/>
              </a:buBlip>
            </a:pPr>
            <a:r>
              <a:rPr lang="ru-RU" sz="3200" dirty="0"/>
              <a:t>оказание содействия в социализации детей дошкольного возраста, не посещающих образовательные учреждения;</a:t>
            </a:r>
          </a:p>
          <a:p>
            <a:pPr lvl="0">
              <a:buBlip>
                <a:blip r:embed="rId2"/>
              </a:buBlip>
            </a:pPr>
            <a:r>
              <a:rPr lang="ru-RU" sz="3200" dirty="0"/>
              <a:t>содействие семье в сохранении и укреплении физического и психического здоровья ребёнка;</a:t>
            </a:r>
          </a:p>
          <a:p>
            <a:pPr lvl="0">
              <a:buBlip>
                <a:blip r:embed="rId2"/>
              </a:buBlip>
            </a:pPr>
            <a:r>
              <a:rPr lang="ru-RU" sz="3200" dirty="0"/>
              <a:t>организация консультативной помощи родителям (законным представителям) по различным вопросам воспитания, обучения, развития ребёнка дошкольного возраста;</a:t>
            </a:r>
          </a:p>
          <a:p>
            <a:pPr lvl="0">
              <a:buBlip>
                <a:blip r:embed="rId2"/>
              </a:buBlip>
            </a:pPr>
            <a:r>
              <a:rPr lang="ru-RU" sz="3200" dirty="0"/>
              <a:t>оказание психолого-педагогической помощи детям с ограниченными возможностями здоровья;</a:t>
            </a:r>
          </a:p>
          <a:p>
            <a:pPr lvl="0">
              <a:buBlip>
                <a:blip r:embed="rId2"/>
              </a:buBlip>
            </a:pPr>
            <a:r>
              <a:rPr lang="ru-RU" sz="3200" dirty="0"/>
              <a:t>обеспечение индивидуального педагогического сопровождения семьи для реализации возможностей ребёнка на этапе дошкольного детства;</a:t>
            </a:r>
          </a:p>
          <a:p>
            <a:pPr lvl="0">
              <a:buBlip>
                <a:blip r:embed="rId2"/>
              </a:buBlip>
            </a:pPr>
            <a:r>
              <a:rPr lang="en-US" sz="3200" dirty="0" err="1"/>
              <a:t>организация</a:t>
            </a:r>
            <a:r>
              <a:rPr lang="en-US" sz="3200" dirty="0"/>
              <a:t> </a:t>
            </a:r>
            <a:r>
              <a:rPr lang="en-US" sz="3200" dirty="0" err="1"/>
              <a:t>семейной</a:t>
            </a:r>
            <a:r>
              <a:rPr lang="en-US" sz="3200" dirty="0"/>
              <a:t>  </a:t>
            </a:r>
            <a:r>
              <a:rPr lang="en-US" sz="3200" dirty="0" err="1"/>
              <a:t>досуговой</a:t>
            </a:r>
            <a:r>
              <a:rPr lang="en-US" sz="3200" dirty="0"/>
              <a:t>  </a:t>
            </a:r>
            <a:r>
              <a:rPr lang="en-US" sz="3200" dirty="0" err="1"/>
              <a:t>деятельности</a:t>
            </a:r>
            <a:r>
              <a:rPr lang="en-US" sz="3200" dirty="0"/>
              <a:t>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EE2E517E-4738-46C7-9755-FA003C7D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2" y="257312"/>
            <a:ext cx="7869891" cy="53019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CBFB7C38-6ED2-4876-9FFB-D3397C06D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70781"/>
              </p:ext>
            </p:extLst>
          </p:nvPr>
        </p:nvGraphicFramePr>
        <p:xfrm>
          <a:off x="157219" y="589821"/>
          <a:ext cx="8746433" cy="670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8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Организация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консультационной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помощи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92263"/>
              </p:ext>
            </p:extLst>
          </p:nvPr>
        </p:nvGraphicFramePr>
        <p:xfrm>
          <a:off x="405245" y="1174173"/>
          <a:ext cx="8364682" cy="42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1436" y="5277195"/>
            <a:ext cx="697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течение </a:t>
            </a:r>
            <a:r>
              <a:rPr lang="ru-RU" dirty="0" smtClean="0"/>
              <a:t>учебного года </a:t>
            </a:r>
            <a:r>
              <a:rPr lang="ru-RU" dirty="0"/>
              <a:t>проведено </a:t>
            </a:r>
            <a:r>
              <a:rPr lang="ru-RU" dirty="0" smtClean="0"/>
              <a:t>40 </a:t>
            </a:r>
            <a:r>
              <a:rPr lang="ru-RU" dirty="0"/>
              <a:t>занятий </a:t>
            </a:r>
            <a:r>
              <a:rPr lang="ru-RU" dirty="0" smtClean="0"/>
              <a:t>(4- 5 занятия </a:t>
            </a:r>
            <a:r>
              <a:rPr lang="ru-RU" dirty="0"/>
              <a:t>в месяц) консультативно-рекомендательного </a:t>
            </a:r>
            <a:r>
              <a:rPr lang="ru-RU" dirty="0" smtClean="0"/>
              <a:t>характера.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8E1C3"/>
              </a:clrFrom>
              <a:clrTo>
                <a:srgbClr val="C8E1C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" y="3036888"/>
            <a:ext cx="1631510" cy="13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202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деятельности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организации</a:t>
            </a:r>
            <a:endParaRPr lang="ru-RU" sz="3200" b="1" i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918107" y="2142563"/>
            <a:ext cx="6320893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839547" y="2972427"/>
            <a:ext cx="7310754" cy="1938338"/>
            <a:chOff x="1248" y="2044"/>
            <a:chExt cx="3865" cy="1221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489" y="2044"/>
              <a:ext cx="3624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i="1" dirty="0" smtClean="0">
                  <a:solidFill>
                    <a:srgbClr val="1D3C7A"/>
                  </a:solidFill>
                </a:rPr>
                <a:t>Р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еализация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1D3C7A"/>
                  </a:solidFill>
                </a:rPr>
                <a:t>адаптированн</a:t>
              </a:r>
              <a:r>
                <a:rPr lang="ru-RU" sz="2400" b="1" i="1" dirty="0" err="1" smtClean="0">
                  <a:solidFill>
                    <a:srgbClr val="1D3C7A"/>
                  </a:solidFill>
                </a:rPr>
                <a:t>ых</a:t>
              </a:r>
              <a:r>
                <a:rPr lang="en-US" sz="2400" b="1" i="1" dirty="0" smtClean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1D3C7A"/>
                  </a:solidFill>
                </a:rPr>
                <a:t>образовательн</a:t>
              </a:r>
              <a:r>
                <a:rPr lang="ru-RU" sz="2400" b="1" i="1" dirty="0" err="1" smtClean="0">
                  <a:solidFill>
                    <a:srgbClr val="1D3C7A"/>
                  </a:solidFill>
                </a:rPr>
                <a:t>ых</a:t>
              </a:r>
              <a:r>
                <a:rPr lang="en-US" sz="2400" b="1" i="1" dirty="0" smtClean="0">
                  <a:solidFill>
                    <a:srgbClr val="1D3C7A"/>
                  </a:solidFill>
                </a:rPr>
                <a:t> </a:t>
              </a:r>
              <a:endParaRPr lang="ru-RU" sz="2400" b="1" i="1" dirty="0">
                <a:solidFill>
                  <a:srgbClr val="1D3C7A"/>
                </a:solidFill>
              </a:endParaRPr>
            </a:p>
            <a:p>
              <a:pPr lvl="0" algn="ctr"/>
              <a:r>
                <a:rPr lang="en-US" sz="2400" b="1" i="1" dirty="0" err="1" smtClean="0">
                  <a:solidFill>
                    <a:srgbClr val="1D3C7A"/>
                  </a:solidFill>
                </a:rPr>
                <a:t>программ</a:t>
              </a:r>
              <a:r>
                <a:rPr lang="en-US" sz="2400" b="1" i="1" dirty="0" smtClean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дошкольного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 smtClean="0">
                  <a:solidFill>
                    <a:srgbClr val="1D3C7A"/>
                  </a:solidFill>
                </a:rPr>
                <a:t>образования</a:t>
              </a:r>
              <a:endParaRPr lang="ru-RU" sz="2400" b="1" i="1" dirty="0" smtClean="0">
                <a:solidFill>
                  <a:srgbClr val="1D3C7A"/>
                </a:solidFill>
              </a:endParaRPr>
            </a:p>
            <a:p>
              <a:pPr lvl="0" algn="ctr"/>
              <a:r>
                <a:rPr lang="en-US" sz="2400" b="1" i="1" dirty="0" smtClean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для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детей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endParaRPr lang="ru-RU" sz="2400" b="1" i="1" dirty="0">
                <a:solidFill>
                  <a:srgbClr val="1D3C7A"/>
                </a:solidFill>
              </a:endParaRPr>
            </a:p>
            <a:p>
              <a:pPr lvl="0" algn="ctr"/>
              <a:r>
                <a:rPr lang="en-US" sz="2400" b="1" i="1" dirty="0">
                  <a:solidFill>
                    <a:srgbClr val="1D3C7A"/>
                  </a:solidFill>
                </a:rPr>
                <a:t>с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ограниченными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возможностями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r>
                <a:rPr lang="en-US" sz="2400" b="1" i="1" dirty="0" err="1">
                  <a:solidFill>
                    <a:srgbClr val="1D3C7A"/>
                  </a:solidFill>
                </a:rPr>
                <a:t>здоровья</a:t>
              </a:r>
              <a:r>
                <a:rPr lang="en-US" sz="2400" b="1" i="1" dirty="0">
                  <a:solidFill>
                    <a:srgbClr val="1D3C7A"/>
                  </a:solidFill>
                </a:rPr>
                <a:t> </a:t>
              </a:r>
              <a:endParaRPr lang="ru-RU" sz="2400" b="1" i="1" dirty="0">
                <a:solidFill>
                  <a:srgbClr val="1D3C7A"/>
                </a:solidFill>
              </a:endParaRP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975619" y="5316408"/>
            <a:ext cx="5773279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09800" y="14978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1D3C7A"/>
                </a:solidFill>
              </a:rPr>
              <a:t>Реализация основной образовательной программы дошкольного образования</a:t>
            </a:r>
            <a:endParaRPr lang="en-US" sz="2400" b="1" i="1" dirty="0">
              <a:solidFill>
                <a:srgbClr val="1D3C7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6690" y="5073300"/>
            <a:ext cx="5384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1D3C7A"/>
                </a:solidFill>
              </a:rPr>
              <a:t>Р</a:t>
            </a:r>
            <a:r>
              <a:rPr lang="en-US" sz="2400" b="1" i="1" dirty="0" err="1">
                <a:solidFill>
                  <a:srgbClr val="1D3C7A"/>
                </a:solidFill>
              </a:rPr>
              <a:t>еализация</a:t>
            </a:r>
            <a:r>
              <a:rPr lang="en-US" sz="2400" b="1" i="1" dirty="0">
                <a:solidFill>
                  <a:srgbClr val="1D3C7A"/>
                </a:solidFill>
              </a:rPr>
              <a:t> </a:t>
            </a:r>
            <a:r>
              <a:rPr lang="en-US" sz="2400" b="1" i="1" dirty="0" err="1">
                <a:solidFill>
                  <a:srgbClr val="1D3C7A"/>
                </a:solidFill>
              </a:rPr>
              <a:t>программы</a:t>
            </a:r>
            <a:r>
              <a:rPr lang="en-US" sz="2400" b="1" i="1" dirty="0">
                <a:solidFill>
                  <a:srgbClr val="1D3C7A"/>
                </a:solidFill>
              </a:rPr>
              <a:t> </a:t>
            </a:r>
            <a:r>
              <a:rPr lang="en-US" sz="2400" b="1" i="1" dirty="0" err="1">
                <a:solidFill>
                  <a:srgbClr val="1D3C7A"/>
                </a:solidFill>
              </a:rPr>
              <a:t>развития</a:t>
            </a:r>
            <a:r>
              <a:rPr lang="en-US" sz="2400" b="1" i="1" dirty="0">
                <a:solidFill>
                  <a:srgbClr val="1D3C7A"/>
                </a:solidFill>
              </a:rPr>
              <a:t> МДОУ «</a:t>
            </a:r>
            <a:r>
              <a:rPr lang="en-US" sz="2400" b="1" i="1" dirty="0" err="1">
                <a:solidFill>
                  <a:srgbClr val="1D3C7A"/>
                </a:solidFill>
              </a:rPr>
              <a:t>Детский</a:t>
            </a:r>
            <a:r>
              <a:rPr lang="en-US" sz="2400" b="1" i="1" dirty="0">
                <a:solidFill>
                  <a:srgbClr val="1D3C7A"/>
                </a:solidFill>
              </a:rPr>
              <a:t> </a:t>
            </a:r>
            <a:r>
              <a:rPr lang="en-US" sz="2400" b="1" i="1" dirty="0" err="1">
                <a:solidFill>
                  <a:srgbClr val="1D3C7A"/>
                </a:solidFill>
              </a:rPr>
              <a:t>сад</a:t>
            </a:r>
            <a:r>
              <a:rPr lang="en-US" sz="2400" b="1" i="1" dirty="0">
                <a:solidFill>
                  <a:srgbClr val="1D3C7A"/>
                </a:solidFill>
              </a:rPr>
              <a:t> № 209».</a:t>
            </a:r>
            <a:endParaRPr lang="ru-RU" sz="2400" b="1" i="1" dirty="0">
              <a:solidFill>
                <a:srgbClr val="1D3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Дефектологическая работа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в ДОУ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173A8D"/>
                </a:solidFill>
                <a:latin typeface="+mn-lt"/>
              </a:rPr>
              <a:t>Основные направления</a:t>
            </a:r>
            <a:endParaRPr lang="ru-RU" sz="2400" b="1" dirty="0">
              <a:solidFill>
                <a:srgbClr val="173A8D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975" y="1514383"/>
            <a:ext cx="7869891" cy="488849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- формирование и коррекция высших психических функций в процессе специальных занятий с детьми;</a:t>
            </a:r>
          </a:p>
          <a:p>
            <a:pPr>
              <a:buBlip>
                <a:blip r:embed="rId2"/>
              </a:buBlip>
            </a:pPr>
            <a:r>
              <a:rPr lang="ru-RU" dirty="0"/>
              <a:t>- определение базовых достижений умственно отсталого ребенка в каждом возрастном периоде с целью планирования и осуществления коррекционного воздействия, направленного на раскрытие потенциальных возможностей его развития.</a:t>
            </a:r>
          </a:p>
          <a:p>
            <a:pPr>
              <a:buBlip>
                <a:blip r:embed="rId2"/>
              </a:buBlip>
            </a:pPr>
            <a:r>
              <a:rPr lang="ru-RU" dirty="0"/>
              <a:t>- формирование компенсаторных механизмов и коррекцию имеющихся нарушений в развитии детей с ОВЗ</a:t>
            </a:r>
          </a:p>
          <a:p>
            <a:pPr>
              <a:buBlip>
                <a:blip r:embed="rId2"/>
              </a:buBlip>
            </a:pPr>
            <a:r>
              <a:rPr lang="ru-RU" dirty="0"/>
              <a:t>- включение родителей или лиц, их заменяющих, в коррекционно-педагогический процесс;</a:t>
            </a:r>
          </a:p>
          <a:p>
            <a:pPr>
              <a:buBlip>
                <a:blip r:embed="rId2"/>
              </a:buBlip>
            </a:pPr>
            <a:r>
              <a:rPr lang="ru-RU" dirty="0"/>
              <a:t>-  реализация особых образовательных потребностей ребенка, формирование социального и культурного опыта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6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Логопедическая работа в ДОУ.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1D3C7A"/>
                </a:solidFill>
                <a:latin typeface="+mn-lt"/>
              </a:rPr>
              <a:t>Основные направления</a:t>
            </a:r>
            <a:endParaRPr lang="ru-RU" sz="2400" b="1" dirty="0">
              <a:solidFill>
                <a:srgbClr val="1D3C7A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725" y="1584063"/>
            <a:ext cx="7869891" cy="2721807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</a:t>
            </a:r>
            <a:r>
              <a:rPr lang="ru-RU" sz="2400" dirty="0" smtClean="0"/>
              <a:t>Раннее </a:t>
            </a:r>
            <a:r>
              <a:rPr lang="ru-RU" sz="2400" dirty="0"/>
              <a:t>выявление недостатков в речевом развитии дошкольников.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-Осуществление </a:t>
            </a:r>
            <a:r>
              <a:rPr lang="ru-RU" sz="2400" dirty="0"/>
              <a:t>необходимой коррекции речевых нарушений у детей дошкольного возраста.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-Предупреждение </a:t>
            </a:r>
            <a:r>
              <a:rPr lang="ru-RU" sz="2400" dirty="0"/>
              <a:t>нарушений устной и письменной речи.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-Развитие </a:t>
            </a:r>
            <a:r>
              <a:rPr lang="ru-RU" sz="2400" dirty="0"/>
              <a:t>у детей произвольного внимания звуковой стороне речи.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69" y="4018749"/>
            <a:ext cx="2357004" cy="22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0"/>
            <a:ext cx="7839635" cy="15066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Психологическая служба ДОУ.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173A8D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94955"/>
            <a:ext cx="7869891" cy="4675909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ru-RU" dirty="0"/>
              <a:t> </a:t>
            </a:r>
            <a:r>
              <a:rPr lang="ru-RU" sz="2400" dirty="0"/>
              <a:t>психологическое сопровождение воспитательной деятельности, развития личности воспитанников, их социализации.</a:t>
            </a:r>
          </a:p>
          <a:p>
            <a:pPr lvl="0">
              <a:buBlip>
                <a:blip r:embed="rId2"/>
              </a:buBlip>
            </a:pPr>
            <a:r>
              <a:rPr lang="ru-RU" sz="2400" dirty="0"/>
              <a:t>     психологическое сопровождение перехода на новый образовательный уровень и адаптации на этапе вхождения в новую социальную среду, сопровождение перехода к школьному обучению. </a:t>
            </a:r>
          </a:p>
          <a:p>
            <a:pPr lvl="0">
              <a:buBlip>
                <a:blip r:embed="rId2"/>
              </a:buBlip>
            </a:pPr>
            <a:r>
              <a:rPr lang="ru-RU" sz="2400" dirty="0"/>
              <a:t>       психологическое сопровождение деятельности по сохранению и укреплению здоровья дошкольников: содействие формированию ориентации на здоровый образ жизни.</a:t>
            </a:r>
          </a:p>
          <a:p>
            <a:pPr lvl="0">
              <a:buBlip>
                <a:blip r:embed="rId2"/>
              </a:buBlip>
            </a:pPr>
            <a:r>
              <a:rPr lang="ru-RU" sz="2400" dirty="0"/>
              <a:t>        психологическое сопровождение детей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7761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135" y="1180167"/>
            <a:ext cx="7886700" cy="5381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Основная образовательная программа дошкольного </a:t>
            </a:r>
            <a:r>
              <a:rPr lang="ru-RU" sz="2400" b="1" dirty="0" smtClean="0">
                <a:solidFill>
                  <a:srgbClr val="0070C0"/>
                </a:solidFill>
              </a:rPr>
              <a:t>образования </a:t>
            </a:r>
            <a:r>
              <a:rPr lang="ru-RU" sz="2400" b="1" dirty="0">
                <a:solidFill>
                  <a:srgbClr val="0070C0"/>
                </a:solidFill>
              </a:rPr>
              <a:t>МДОУ «Детский сад № 209»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17700"/>
            <a:ext cx="7886700" cy="10010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Уровень освоения воспитанниками образовательных программ ДОУ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97518"/>
              </p:ext>
            </p:extLst>
          </p:nvPr>
        </p:nvGraphicFramePr>
        <p:xfrm>
          <a:off x="322728" y="2130014"/>
          <a:ext cx="8606119" cy="458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Адаптированная основная образовательная программа дошкольного образования для детей раннего и дошкольного возраста с интеллектуальными нарушениями муниципального дошкольного образовательного учреждения «Детский сад №209»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24344"/>
              </p:ext>
            </p:extLst>
          </p:nvPr>
        </p:nvGraphicFramePr>
        <p:xfrm>
          <a:off x="628650" y="1825625"/>
          <a:ext cx="7886700" cy="467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9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681" y="1284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Условия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обеспечения 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образовательного процесса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45508"/>
              </p:ext>
            </p:extLst>
          </p:nvPr>
        </p:nvGraphicFramePr>
        <p:xfrm>
          <a:off x="321386" y="1247887"/>
          <a:ext cx="8437417" cy="5387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560935"/>
                <a:gridCol w="4362839"/>
                <a:gridCol w="3513643"/>
              </a:tblGrid>
              <a:tr h="5503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Осуществление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воспитательно-образовательной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деятельности</a:t>
                      </a:r>
                      <a:endParaRPr lang="ru-RU" sz="1200" dirty="0">
                        <a:solidFill>
                          <a:srgbClr val="1D3C7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Помещения для осуществления образовательной деятельности</a:t>
                      </a:r>
                      <a:endParaRPr lang="ru-RU" sz="1200" dirty="0">
                        <a:solidFill>
                          <a:srgbClr val="1D3C7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9887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Административная деятельность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(прием родителей, консультативная работа, взаимодействие с семьями воспитанников, педагогическое просвещение, административно-хозяйственная деятельность и т.д.)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Кабинет заведующего, </a:t>
                      </a:r>
                      <a:r>
                        <a:rPr lang="ru-RU" sz="1200" dirty="0" smtClean="0">
                          <a:effectLst/>
                        </a:rPr>
                        <a:t>приемная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smtClean="0">
                          <a:effectLst/>
                        </a:rPr>
                        <a:t>кабинет воспитателя</a:t>
                      </a:r>
                      <a:r>
                        <a:rPr lang="ru-RU" sz="1200" baseline="0" dirty="0" smtClean="0">
                          <a:effectLst/>
                        </a:rPr>
                        <a:t> (специалиста по работе с семьей)</a:t>
                      </a:r>
                      <a:r>
                        <a:rPr lang="ru-RU" sz="1200" dirty="0" smtClean="0">
                          <a:effectLst/>
                        </a:rPr>
                        <a:t> , </a:t>
                      </a:r>
                      <a:r>
                        <a:rPr lang="ru-RU" sz="1200" dirty="0">
                          <a:effectLst/>
                        </a:rPr>
                        <a:t>м</a:t>
                      </a:r>
                      <a:r>
                        <a:rPr lang="ru-RU" sz="1200" dirty="0" smtClean="0">
                          <a:effectLst/>
                        </a:rPr>
                        <a:t>етодический </a:t>
                      </a:r>
                      <a:r>
                        <a:rPr lang="ru-RU" sz="1200" dirty="0">
                          <a:effectLst/>
                        </a:rPr>
                        <a:t>кабинет, кабинет заместителя заведующего по </a:t>
                      </a:r>
                      <a:r>
                        <a:rPr lang="ru-RU" sz="1200" dirty="0" smtClean="0">
                          <a:effectLst/>
                        </a:rPr>
                        <a:t>АХР.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446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Медицинское обслуживание, лечебно-оздоровительная работа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Медицинский кабинет, процедурный кабинет, изолятор.</a:t>
                      </a:r>
                      <a:endParaRPr lang="ru-RU" sz="120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2751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Питание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Пищеблок</a:t>
                      </a:r>
                      <a:endParaRPr lang="ru-RU" sz="120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669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Объекты физической культуры и спорта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Малый физкультурный  зал,  спортивная площадка с безопасным покрытием, спортивное  оборудование.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4461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Организованная деятельность воспитанников в режиме дня</a:t>
                      </a:r>
                      <a:endParaRPr lang="ru-RU" sz="1200" b="1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Группы</a:t>
                      </a:r>
                      <a:r>
                        <a:rPr lang="en-US" sz="1200" dirty="0">
                          <a:effectLst/>
                        </a:rPr>
                        <a:t> – 11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Спальни</a:t>
                      </a:r>
                      <a:r>
                        <a:rPr lang="en-US" sz="1200" dirty="0">
                          <a:effectLst/>
                        </a:rPr>
                        <a:t> – 11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6559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Специальные коррекционные занятия</a:t>
                      </a:r>
                      <a:endParaRPr lang="ru-RU" sz="1200" b="1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Кабинеты учителей-дефектологов – 6;  педагога-психолога -1, учителей – логопедов – 2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489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Хозяйственно-бытовое и санитарно-гигиеническое обслуживание</a:t>
                      </a:r>
                      <a:endParaRPr lang="ru-RU" sz="1200" b="1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Кладовые: продуктовая, хозяйственные;  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санитарные комнаты – 13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кастелянная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323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Помещения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социально-бытового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назначения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Прачечная</a:t>
                      </a:r>
                      <a:r>
                        <a:rPr lang="en-US" sz="1200" dirty="0">
                          <a:effectLst/>
                        </a:rPr>
                        <a:t> (</a:t>
                      </a:r>
                      <a:r>
                        <a:rPr lang="en-US" sz="1200" dirty="0" err="1">
                          <a:effectLst/>
                        </a:rPr>
                        <a:t>отдельно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стоящее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здание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  <a:tr h="5429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Досуг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быт</a:t>
                      </a:r>
                      <a:r>
                        <a:rPr lang="en-US" sz="1200" dirty="0">
                          <a:effectLst/>
                        </a:rPr>
                        <a:t> и </a:t>
                      </a:r>
                      <a:r>
                        <a:rPr lang="en-US" sz="1200" dirty="0" err="1">
                          <a:effectLst/>
                        </a:rPr>
                        <a:t>отдых</a:t>
                      </a:r>
                      <a:endParaRPr lang="ru-RU" sz="1200" b="1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Музыкальный зал, малый физкультурный зал, игровые зоны в группах, территория ДОУ.</a:t>
                      </a:r>
                      <a:endParaRPr lang="ru-RU" sz="1200" dirty="0">
                        <a:solidFill>
                          <a:srgbClr val="173A8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39" marR="53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84463"/>
            <a:ext cx="7839635" cy="9532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>
                <a:solidFill>
                  <a:srgbClr val="FF0000"/>
                </a:solidFill>
                <a:latin typeface="+mn-lt"/>
              </a:rPr>
              <a:t>Оснащенность</a:t>
            </a:r>
            <a:r>
              <a:rPr lang="en-US" sz="31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+mn-lt"/>
              </a:rPr>
              <a:t>образовательного</a:t>
            </a:r>
            <a:r>
              <a:rPr lang="en-US" sz="31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+mn-lt"/>
              </a:rPr>
              <a:t>процесса</a:t>
            </a:r>
            <a:r>
              <a:rPr lang="en-US" sz="31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+mn-lt"/>
              </a:rPr>
              <a:t>ДОУ</a:t>
            </a:r>
            <a:r>
              <a:rPr lang="en-US" sz="3100" b="1" dirty="0">
                <a:solidFill>
                  <a:srgbClr val="FF0000"/>
                </a:solidFill>
                <a:latin typeface="+mn-lt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977795"/>
              </p:ext>
            </p:extLst>
          </p:nvPr>
        </p:nvGraphicFramePr>
        <p:xfrm>
          <a:off x="426027" y="987138"/>
          <a:ext cx="8312729" cy="5596544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580653"/>
                <a:gridCol w="4164710"/>
                <a:gridCol w="3567366"/>
              </a:tblGrid>
              <a:tr h="39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Количество (штук)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Компьютеры 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Ноутбук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Телевизоры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Видеокамера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Цифровой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фотоаппарат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Магнитофон, DVD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Музыкальный центр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Синтезатор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Проектор  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Моторизированный</a:t>
                      </a:r>
                      <a:r>
                        <a:rPr lang="ru-RU" sz="12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экран, потолочный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Интерактивная доска с проектором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Медиатека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имеется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ru-RU" sz="1200" dirty="0" smtClean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                                                         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Интернет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имеется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21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РППС ДОУ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032734"/>
            <a:ext cx="7869891" cy="5658521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С</a:t>
            </a:r>
            <a:r>
              <a:rPr lang="ru-RU" dirty="0" smtClean="0"/>
              <a:t>оздана </a:t>
            </a:r>
            <a:r>
              <a:rPr lang="ru-RU" dirty="0"/>
              <a:t>безопасная образовательная среда, которая соответствует требованиям СанПиН.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Обеспечение </a:t>
            </a:r>
            <a:r>
              <a:rPr lang="ru-RU" dirty="0"/>
              <a:t>условий безопасности выполняется локальными нормативно-правовыми документами.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В </a:t>
            </a:r>
            <a:r>
              <a:rPr lang="ru-RU" dirty="0"/>
              <a:t>соответствии с требованиями действующего законодательства по охране труда с сотрудниками систематически проводятся  инструктажи, что позволяет персоналу владеть знаниями по охране труда и технике безопасности, действиям в чрезвычайных ситуациях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/>
              <a:t>С воспитанниками детского сада проводятся беседы по ОБЖ, игры, направленные на воспитание у детей сознательного отношения к своему здоровью и жизни.</a:t>
            </a:r>
            <a:r>
              <a:rPr lang="en-US" dirty="0"/>
              <a:t> </a:t>
            </a: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/>
              <a:t>В каждой группе проведён анализ и составлены паспорта РППС. Все возрастные группы детского сада обеспечены в достаточном количестве игровым и дидактическим материалом, методической литературой. Созданы условия для самостоятельного активного и целенаправленного действия детей во всех видах деятельности: игровой, двигательной, изобразительной, театрализованной и др.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РППС </a:t>
            </a:r>
            <a:r>
              <a:rPr lang="ru-RU" dirty="0"/>
              <a:t>в кабинетах специалистов </a:t>
            </a:r>
            <a:r>
              <a:rPr lang="ru-RU" dirty="0" smtClean="0"/>
              <a:t>содержательно насыщена </a:t>
            </a:r>
            <a:r>
              <a:rPr lang="ru-RU" dirty="0"/>
              <a:t>и обеспечивает условия, необходимые для инклюзивного образования.</a:t>
            </a:r>
          </a:p>
          <a:p>
            <a:pPr>
              <a:buBlip>
                <a:blip r:embed="rId2"/>
              </a:buBlip>
            </a:pPr>
            <a:r>
              <a:rPr lang="ru-RU" dirty="0"/>
              <a:t>РППС на прогулочных площадках обеспечивает двигательную активность и возможность общения и совместной деятельности взрослых 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45" y="292055"/>
            <a:ext cx="7886700" cy="762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>
                <a:solidFill>
                  <a:srgbClr val="C00000"/>
                </a:solidFill>
                <a:latin typeface="+mn-lt"/>
              </a:rPr>
              <a:t>П</a:t>
            </a:r>
            <a:r>
              <a:rPr lang="ru-RU" sz="2700" b="1" dirty="0" err="1" smtClean="0">
                <a:solidFill>
                  <a:srgbClr val="C00000"/>
                </a:solidFill>
                <a:latin typeface="+mn-lt"/>
              </a:rPr>
              <a:t>сихолого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sz="2700" b="1" dirty="0" err="1">
                <a:solidFill>
                  <a:srgbClr val="C00000"/>
                </a:solidFill>
                <a:latin typeface="+mn-lt"/>
              </a:rPr>
              <a:t>медико</a:t>
            </a:r>
            <a:r>
              <a:rPr lang="ru-RU" sz="27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педагогическая комиссия </a:t>
            </a:r>
            <a:r>
              <a:rPr lang="ru-RU" sz="2700" b="1" dirty="0">
                <a:solidFill>
                  <a:srgbClr val="C00000"/>
                </a:solidFill>
                <a:latin typeface="+mn-lt"/>
              </a:rPr>
              <a:t>ДОУ.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402774"/>
            <a:ext cx="7886700" cy="46868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81907"/>
              </p:ext>
            </p:extLst>
          </p:nvPr>
        </p:nvGraphicFramePr>
        <p:xfrm>
          <a:off x="135083" y="656215"/>
          <a:ext cx="8832272" cy="59274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08080"/>
                <a:gridCol w="1445533"/>
                <a:gridCol w="3878659"/>
              </a:tblGrid>
              <a:tr h="266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Мероприятия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 проведения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Результат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</a:tr>
              <a:tr h="146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1. Организация и проведение  психолого – медико – педагогического консилиума с педагогами ГОУ ЯО школы – интерната №8 «Психолого – педагогическая готовность воспитанников детского сада к обучению в 1 классе»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18.01.2018г.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Составлен план проведения консилиума, подготовлены материалы психолого – медико – педагогического сопровождения воспитанников ДОУ, поступающих  в образовательные учреждения, организованы выступления специалистов и педагогов групп.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</a:tr>
              <a:tr h="104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2.Организована выездная комиссия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ГОУ ЯО «Центр диагностики и консультирования «Развитие»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14.03.2018г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Оформлена соответствующая документация для консультации специалистами центра (направления, коллегиальные заключения на воспитанников, характеристики), организован прием  воспитанников специалистами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</a:tr>
              <a:tr h="104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3.Организована выездная комиссия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effectLst/>
                        </a:rPr>
                        <a:t> ГОУ ЯО «Центр диагностики и консультирования «Развитие»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15.03.2018г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Оформлена соответствующая документация для консультации специалистами центра (направления, коллегиальные заключения на воспитанников, характеристики), организован прием  воспитанников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специалистами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</a:tr>
              <a:tr h="210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4.Подготовка материалов </a:t>
                      </a:r>
                      <a:r>
                        <a:rPr lang="ru-RU" sz="1200" b="1" dirty="0" err="1">
                          <a:effectLst/>
                        </a:rPr>
                        <a:t>психолого</a:t>
                      </a:r>
                      <a:r>
                        <a:rPr lang="ru-RU" sz="1200" b="1" dirty="0">
                          <a:effectLst/>
                        </a:rPr>
                        <a:t> – </a:t>
                      </a:r>
                      <a:r>
                        <a:rPr lang="ru-RU" sz="1200" b="1" dirty="0" err="1">
                          <a:effectLst/>
                        </a:rPr>
                        <a:t>медико</a:t>
                      </a:r>
                      <a:r>
                        <a:rPr lang="ru-RU" sz="1200" b="1" dirty="0">
                          <a:effectLst/>
                        </a:rPr>
                        <a:t> – педагогического сопровождения воспитанников ДОУ, направляемых на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effectLst/>
                        </a:rPr>
                        <a:t> , организация консилиумов </a:t>
                      </a:r>
                      <a:r>
                        <a:rPr lang="ru-RU" sz="1200" b="1" dirty="0" err="1">
                          <a:effectLst/>
                        </a:rPr>
                        <a:t>ПМПк</a:t>
                      </a:r>
                      <a:r>
                        <a:rPr lang="ru-RU" sz="1200" b="1" dirty="0">
                          <a:effectLst/>
                        </a:rPr>
                        <a:t> ДОУ, подготовка направлений, протоколов, коллегиальных заключений, характеристик воспитанников, организация </a:t>
                      </a:r>
                      <a:r>
                        <a:rPr lang="ru-RU" sz="1200" b="1" dirty="0" err="1">
                          <a:effectLst/>
                        </a:rPr>
                        <a:t>психолого</a:t>
                      </a:r>
                      <a:r>
                        <a:rPr lang="ru-RU" sz="1200" b="1" dirty="0">
                          <a:effectLst/>
                        </a:rPr>
                        <a:t> – педагогического обследования детей по заявлениям родителей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течение года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Оформлена соответствующая документация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ПМПК</a:t>
                      </a:r>
                      <a:r>
                        <a:rPr lang="ru-RU" sz="1200" b="1" dirty="0">
                          <a:effectLst/>
                        </a:rPr>
                        <a:t> детского сада, протоколы, направления, коллегиальные заключения. Ведется учет воспитанников, направляемых и прошедших ПМПК  центров диагностики и консультирования «Развитие», Центр помощи детям, «Доверие».</a:t>
                      </a:r>
                      <a:endParaRPr lang="ru-RU" sz="1200" b="1" dirty="0">
                        <a:effectLst/>
                        <a:latin typeface="Calibri"/>
                      </a:endParaRPr>
                    </a:p>
                  </a:txBody>
                  <a:tcPr marL="29029" marR="290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121156"/>
            <a:ext cx="7886700" cy="1033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latin typeface="+mn-lt"/>
              </a:rPr>
              <a:t>Медиатека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 ДОУ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015" y="904009"/>
            <a:ext cx="7886700" cy="497724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57478"/>
              </p:ext>
            </p:extLst>
          </p:nvPr>
        </p:nvGraphicFramePr>
        <p:xfrm>
          <a:off x="134349" y="763793"/>
          <a:ext cx="8832272" cy="58815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88408"/>
                <a:gridCol w="1433427"/>
                <a:gridCol w="3910437"/>
              </a:tblGrid>
              <a:tr h="92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1.Помощь педагогическим работникам в открытии собственных сайтов, мини - сайтов и личных страничек в Интернете (</a:t>
                      </a:r>
                      <a:r>
                        <a:rPr lang="ru-RU" sz="1200" b="1" dirty="0" err="1">
                          <a:effectLst/>
                        </a:rPr>
                        <a:t>Маам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r>
                        <a:rPr lang="en-US" sz="1200" b="1" dirty="0" err="1" smtClean="0">
                          <a:effectLst/>
                        </a:rPr>
                        <a:t>ru</a:t>
                      </a:r>
                      <a:r>
                        <a:rPr lang="ru-RU" sz="1200" b="1" dirty="0" smtClean="0">
                          <a:effectLst/>
                        </a:rPr>
                        <a:t>, </a:t>
                      </a:r>
                      <a:r>
                        <a:rPr lang="ru-RU" sz="1200" b="1" dirty="0" err="1" smtClean="0">
                          <a:effectLst/>
                        </a:rPr>
                        <a:t>инфоурок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; </a:t>
                      </a:r>
                      <a:r>
                        <a:rPr lang="en-US" sz="1200" b="1" dirty="0">
                          <a:effectLst/>
                        </a:rPr>
                        <a:t>n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r>
                        <a:rPr lang="en-US" sz="1200" b="1" dirty="0">
                          <a:effectLst/>
                        </a:rPr>
                        <a:t>s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r>
                        <a:rPr lang="en-US" sz="1200" b="1" dirty="0">
                          <a:effectLst/>
                        </a:rPr>
                        <a:t>portal</a:t>
                      </a:r>
                      <a:r>
                        <a:rPr lang="ru-RU" sz="1200" b="1" dirty="0">
                          <a:effectLst/>
                        </a:rPr>
                        <a:t> и др.)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течение года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Открытие сайтов, мини – сайтов и личных страниц педагогов и специалистов (по заявкам). Оформление документации в РИД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  <a:tr h="92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2.Организация</a:t>
                      </a:r>
                      <a:r>
                        <a:rPr lang="ru-RU" sz="1200" b="1" baseline="0" dirty="0" smtClean="0">
                          <a:effectLst/>
                        </a:rPr>
                        <a:t> работы </a:t>
                      </a:r>
                      <a:r>
                        <a:rPr lang="ru-RU" sz="1200" b="1" baseline="0" dirty="0" err="1" smtClean="0">
                          <a:effectLst/>
                        </a:rPr>
                        <a:t>медиатеки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Октябрь </a:t>
                      </a:r>
                      <a:r>
                        <a:rPr lang="ru-RU" sz="1200" b="1" dirty="0" smtClean="0">
                          <a:effectLst/>
                        </a:rPr>
                        <a:t>2017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Разработан план работы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медиатеки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2017-2018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уч.году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составлен график занятий воспитанников ДОУ с использованием  интерактивной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доски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  <a:tr h="115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3. </a:t>
                      </a:r>
                      <a:r>
                        <a:rPr lang="ru-RU" sz="1200" b="1" dirty="0" smtClean="0">
                          <a:effectLst/>
                        </a:rPr>
                        <a:t>Организация и проведение интерактивных занятий с группами общеразвивающей и компенсирующей направленности, согласно плану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течение года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Воспитанники в интерактивной форме получают знания и представления об окружающем мире в соответствии с программой ДОУ, приобщаются к информационной культуре, овладевают практическими способами работы с информацией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  <a:tr h="101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4. </a:t>
                      </a:r>
                      <a:r>
                        <a:rPr lang="ru-RU" sz="1200" b="1" dirty="0" smtClean="0">
                          <a:effectLst/>
                        </a:rPr>
                        <a:t>Фото-видеосъемка, создание авторских видеороликов.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</a:t>
                      </a:r>
                      <a:r>
                        <a:rPr lang="ru-RU" sz="1200" b="1" baseline="0" dirty="0" smtClean="0">
                          <a:effectLst/>
                        </a:rPr>
                        <a:t> течение года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Составлены в </a:t>
                      </a:r>
                      <a:r>
                        <a:rPr lang="ru-RU" sz="1200" b="1" dirty="0" err="1" smtClean="0">
                          <a:effectLst/>
                        </a:rPr>
                        <a:t>эл.формате</a:t>
                      </a:r>
                      <a:r>
                        <a:rPr lang="ru-RU" sz="1200" b="1" dirty="0" smtClean="0">
                          <a:effectLst/>
                        </a:rPr>
                        <a:t> фото и видео-альбомы по всем </a:t>
                      </a:r>
                      <a:r>
                        <a:rPr lang="ru-RU" sz="1200" b="1" baseline="0" dirty="0" smtClean="0">
                          <a:effectLst/>
                        </a:rPr>
                        <a:t> мероприятиям в ДОУ, включая фото и видеоальбомы на каждую группу, фото и </a:t>
                      </a:r>
                      <a:r>
                        <a:rPr lang="ru-RU" sz="1200" b="1" baseline="0" dirty="0" err="1" smtClean="0">
                          <a:effectLst/>
                        </a:rPr>
                        <a:t>видеопрезентации</a:t>
                      </a:r>
                      <a:r>
                        <a:rPr lang="ru-RU" sz="1200" b="1" baseline="0" dirty="0" smtClean="0">
                          <a:effectLst/>
                        </a:rPr>
                        <a:t> по запросам педагогов.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  <a:tr h="1152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</a:rPr>
                        <a:t>5. Пополнение </a:t>
                      </a:r>
                      <a:r>
                        <a:rPr lang="ru-RU" sz="1200" b="1" dirty="0" err="1" smtClean="0">
                          <a:effectLst/>
                        </a:rPr>
                        <a:t>медиатеки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течение года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Пополнение в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эл.формате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презентаций по всем лексическим темам, составлен каталог интерактивных игр и упражнений. Подбор методической литературы в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эл.формате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 логопедии, дефектологии и психологии.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  <a:tr h="47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8. Подписка на электронные журналы.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 течение года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Отслеживание подписки, оформление папки </a:t>
                      </a:r>
                      <a:r>
                        <a:rPr lang="ru-RU" sz="1200" b="1" dirty="0" err="1">
                          <a:effectLst/>
                        </a:rPr>
                        <a:t>электр.журналов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99" marR="373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1F1C7-4C7F-47B7-B785-9BEDDCF4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681037"/>
            <a:ext cx="7839635" cy="656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+mn-lt"/>
              </a:rPr>
              <a:t>Миссия дошкольной образовательной организации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BA856A7-0BDC-4740-99F8-6BAC721BD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965975"/>
              </p:ext>
            </p:extLst>
          </p:nvPr>
        </p:nvGraphicFramePr>
        <p:xfrm>
          <a:off x="198783" y="1192695"/>
          <a:ext cx="8733181" cy="486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279" y="296577"/>
            <a:ext cx="7886700" cy="8464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Совместная деятельность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ДОУ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с воспитанниками, родителями и социальными партнёрами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215736"/>
            <a:ext cx="7886700" cy="581890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Партнёрство </a:t>
            </a:r>
            <a:r>
              <a:rPr lang="ru-RU" sz="2900" dirty="0">
                <a:solidFill>
                  <a:schemeClr val="tx1"/>
                </a:solidFill>
              </a:rPr>
              <a:t>с семьёй строится на основе </a:t>
            </a:r>
            <a:r>
              <a:rPr lang="ru-RU" sz="2900" b="1" dirty="0">
                <a:solidFill>
                  <a:schemeClr val="tx1"/>
                </a:solidFill>
              </a:rPr>
              <a:t>взаимного уважения</a:t>
            </a:r>
            <a:r>
              <a:rPr lang="ru-RU" sz="2900" dirty="0">
                <a:solidFill>
                  <a:schemeClr val="tx1"/>
                </a:solidFill>
              </a:rPr>
              <a:t> и </a:t>
            </a:r>
            <a:r>
              <a:rPr lang="ru-RU" sz="2900" b="1" dirty="0">
                <a:solidFill>
                  <a:schemeClr val="tx1"/>
                </a:solidFill>
              </a:rPr>
              <a:t>добровольности.</a:t>
            </a:r>
            <a:endParaRPr lang="ru-RU" sz="2900" dirty="0">
              <a:solidFill>
                <a:schemeClr val="tx1"/>
              </a:solidFill>
            </a:endParaRPr>
          </a:p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Цель </a:t>
            </a:r>
            <a:r>
              <a:rPr lang="ru-RU" sz="2900" b="1" dirty="0">
                <a:solidFill>
                  <a:schemeClr val="tx1"/>
                </a:solidFill>
              </a:rPr>
              <a:t>взаимодействия с семьёй — сделать родителей активными участниками образовательного процесса, оказав им помощь и разделив ответственность за воспитание и обучение детей.</a:t>
            </a:r>
            <a:endParaRPr lang="ru-RU" sz="2900" dirty="0">
              <a:solidFill>
                <a:schemeClr val="tx1"/>
              </a:solidFill>
            </a:endParaRPr>
          </a:p>
          <a:p>
            <a:pPr algn="ctr"/>
            <a:r>
              <a:rPr lang="ru-RU" sz="2900" b="1" dirty="0">
                <a:solidFill>
                  <a:schemeClr val="tx1"/>
                </a:solidFill>
              </a:rPr>
              <a:t>             </a:t>
            </a:r>
            <a:r>
              <a:rPr lang="ru-RU" sz="2900" dirty="0">
                <a:solidFill>
                  <a:schemeClr val="tx1"/>
                </a:solidFill>
              </a:rPr>
              <a:t>Одним из важных принципов технологии реализации ООП МДОУ «Детский сад № 209» является совместное с родителями воспитание и развитие дошкольников, вовлечение родителей в образовательный процесс дошкольного учреждения, основанное  на принципах </a:t>
            </a:r>
            <a:r>
              <a:rPr lang="ru-RU" sz="2900" b="1" i="1" dirty="0">
                <a:solidFill>
                  <a:schemeClr val="tx1"/>
                </a:solidFill>
              </a:rPr>
              <a:t>корпоративной культуры</a:t>
            </a:r>
            <a:r>
              <a:rPr lang="ru-RU" sz="2900" dirty="0">
                <a:solidFill>
                  <a:schemeClr val="tx1"/>
                </a:solidFill>
              </a:rPr>
              <a:t> учреждения. </a:t>
            </a:r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Модель </a:t>
            </a:r>
            <a:r>
              <a:rPr lang="ru-RU" sz="2900" dirty="0">
                <a:solidFill>
                  <a:schemeClr val="tx1"/>
                </a:solidFill>
              </a:rPr>
              <a:t>коллективного поведения в группе определяется и формируется взрослыми. Важно заложить традиции </a:t>
            </a:r>
            <a:r>
              <a:rPr lang="ru-RU" sz="2900" b="1" dirty="0">
                <a:solidFill>
                  <a:schemeClr val="tx1"/>
                </a:solidFill>
              </a:rPr>
              <a:t>взаимного уважения, терпимости и доброжелательности, сочувствия и поддержки друг друга.</a:t>
            </a:r>
            <a:endParaRPr lang="ru-RU" sz="2900" dirty="0">
              <a:solidFill>
                <a:schemeClr val="tx1"/>
              </a:solidFill>
            </a:endParaRPr>
          </a:p>
          <a:p>
            <a:pPr algn="ctr"/>
            <a:r>
              <a:rPr lang="ru-RU" sz="2900" b="1" i="1" dirty="0">
                <a:solidFill>
                  <a:schemeClr val="tx1"/>
                </a:solidFill>
              </a:rPr>
              <a:t>Подходы к организации сотрудничества с семьей отражены в обязательной части взаимодействия с семьями ООП ДОУ и обеспечивают:</a:t>
            </a:r>
            <a:endParaRPr lang="ru-RU" sz="2900" dirty="0">
              <a:solidFill>
                <a:schemeClr val="tx1"/>
              </a:solidFill>
            </a:endParaRPr>
          </a:p>
          <a:p>
            <a:pPr marL="457200" lvl="0" indent="-457200">
              <a:buBlip>
                <a:blip r:embed="rId2"/>
              </a:buBlip>
            </a:pPr>
            <a:r>
              <a:rPr lang="en-US" sz="2900" b="1" i="1" dirty="0" err="1">
                <a:solidFill>
                  <a:schemeClr val="tx1"/>
                </a:solidFill>
              </a:rPr>
              <a:t>открытость</a:t>
            </a:r>
            <a:r>
              <a:rPr lang="en-US" sz="2900" b="1" i="1" dirty="0">
                <a:solidFill>
                  <a:schemeClr val="tx1"/>
                </a:solidFill>
              </a:rPr>
              <a:t> </a:t>
            </a:r>
            <a:r>
              <a:rPr lang="en-US" sz="2900" b="1" i="1" dirty="0" err="1">
                <a:solidFill>
                  <a:schemeClr val="tx1"/>
                </a:solidFill>
              </a:rPr>
              <a:t>детского</a:t>
            </a:r>
            <a:r>
              <a:rPr lang="en-US" sz="2900" b="1" i="1" dirty="0">
                <a:solidFill>
                  <a:schemeClr val="tx1"/>
                </a:solidFill>
              </a:rPr>
              <a:t> </a:t>
            </a:r>
            <a:r>
              <a:rPr lang="en-US" sz="2900" b="1" i="1" dirty="0" err="1">
                <a:solidFill>
                  <a:schemeClr val="tx1"/>
                </a:solidFill>
              </a:rPr>
              <a:t>сада</a:t>
            </a:r>
            <a:r>
              <a:rPr lang="en-US" sz="2900" b="1" i="1" dirty="0">
                <a:solidFill>
                  <a:schemeClr val="tx1"/>
                </a:solidFill>
              </a:rPr>
              <a:t> </a:t>
            </a:r>
            <a:r>
              <a:rPr lang="en-US" sz="2900" b="1" i="1" dirty="0" err="1">
                <a:solidFill>
                  <a:schemeClr val="tx1"/>
                </a:solidFill>
              </a:rPr>
              <a:t>для</a:t>
            </a:r>
            <a:r>
              <a:rPr lang="en-US" sz="2900" b="1" i="1" dirty="0">
                <a:solidFill>
                  <a:schemeClr val="tx1"/>
                </a:solidFill>
              </a:rPr>
              <a:t> </a:t>
            </a:r>
            <a:r>
              <a:rPr lang="en-US" sz="2900" b="1" i="1" dirty="0" err="1">
                <a:solidFill>
                  <a:schemeClr val="tx1"/>
                </a:solidFill>
              </a:rPr>
              <a:t>семьи</a:t>
            </a:r>
            <a:endParaRPr lang="ru-RU" sz="2900" dirty="0">
              <a:solidFill>
                <a:schemeClr val="tx1"/>
              </a:solidFill>
            </a:endParaRPr>
          </a:p>
          <a:p>
            <a:pPr marL="457200" lvl="0" indent="-457200">
              <a:buBlip>
                <a:blip r:embed="rId2"/>
              </a:buBlip>
            </a:pPr>
            <a:r>
              <a:rPr lang="ru-RU" sz="2900" b="1" i="1" dirty="0">
                <a:solidFill>
                  <a:schemeClr val="tx1"/>
                </a:solidFill>
              </a:rPr>
              <a:t>сотрудничество педагогов и родителей в воспитании детей</a:t>
            </a:r>
            <a:endParaRPr lang="ru-RU" sz="2900" dirty="0">
              <a:solidFill>
                <a:schemeClr val="tx1"/>
              </a:solidFill>
            </a:endParaRPr>
          </a:p>
          <a:p>
            <a:pPr marL="457200" lvl="0" indent="-457200">
              <a:buBlip>
                <a:blip r:embed="rId2"/>
              </a:buBlip>
            </a:pPr>
            <a:r>
              <a:rPr lang="ru-RU" sz="2900" b="1" i="1" dirty="0">
                <a:solidFill>
                  <a:schemeClr val="tx1"/>
                </a:solidFill>
              </a:rPr>
              <a:t>создание активной развивающей среды, обеспечивающей единые подходы к развитию личности в семье и детском коллективе </a:t>
            </a:r>
            <a:endParaRPr lang="ru-RU" sz="2900" dirty="0">
              <a:solidFill>
                <a:schemeClr val="tx1"/>
              </a:solidFill>
            </a:endParaRPr>
          </a:p>
          <a:p>
            <a:pPr marL="457200" lvl="0" indent="-457200">
              <a:buBlip>
                <a:blip r:embed="rId2"/>
              </a:buBlip>
            </a:pPr>
            <a:r>
              <a:rPr lang="ru-RU" sz="2900" b="1" i="1" dirty="0">
                <a:solidFill>
                  <a:schemeClr val="tx1"/>
                </a:solidFill>
              </a:rPr>
              <a:t>диагностику общих и частных проблем в развитии и воспитании </a:t>
            </a:r>
            <a:r>
              <a:rPr lang="ru-RU" sz="2900" b="1" i="1" dirty="0" smtClean="0">
                <a:solidFill>
                  <a:schemeClr val="tx1"/>
                </a:solidFill>
              </a:rPr>
              <a:t>ребенка</a:t>
            </a:r>
            <a:r>
              <a:rPr lang="ru-RU" sz="2900" b="1" dirty="0">
                <a:solidFill>
                  <a:schemeClr val="tx1"/>
                </a:solidFill>
              </a:rPr>
              <a:t> </a:t>
            </a:r>
            <a:endParaRPr lang="ru-RU" sz="2900" dirty="0">
              <a:solidFill>
                <a:schemeClr val="tx1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8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864" y="1205345"/>
            <a:ext cx="8832272" cy="503959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774878"/>
              </p:ext>
            </p:extLst>
          </p:nvPr>
        </p:nvGraphicFramePr>
        <p:xfrm>
          <a:off x="207817" y="488373"/>
          <a:ext cx="8832273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7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"/>
            <a:ext cx="7839635" cy="311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Взаимодействие с социальными партнерами</a:t>
            </a: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478350"/>
              </p:ext>
            </p:extLst>
          </p:nvPr>
        </p:nvGraphicFramePr>
        <p:xfrm>
          <a:off x="113567" y="292899"/>
          <a:ext cx="8842663" cy="64793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9143"/>
                <a:gridCol w="2329157"/>
                <a:gridCol w="3386740"/>
                <a:gridCol w="2707623"/>
              </a:tblGrid>
              <a:tr h="35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C00000"/>
                          </a:solidFill>
                          <a:effectLst/>
                        </a:rPr>
                        <a:t>Наименование организации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C00000"/>
                          </a:solidFill>
                          <a:effectLst/>
                        </a:rPr>
                        <a:t>Направление сотрудничества</a:t>
                      </a:r>
                      <a:endParaRPr lang="ru-RU" sz="9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C00000"/>
                          </a:solidFill>
                          <a:effectLst/>
                        </a:rPr>
                        <a:t>Результаты</a:t>
                      </a:r>
                      <a:r>
                        <a:rPr lang="en-US" sz="9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C00000"/>
                          </a:solidFill>
                          <a:effectLst/>
                        </a:rPr>
                        <a:t>сотрудничества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29930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1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 Поликлиника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 Контроль за проведение оздоровительной работы в ДОУ.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Прививки проводятся согласно плана поликлиники,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Сотрудничество с врачом поликлиники.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Профосмотры специалистов.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Профосмотры специалистами поликлиники.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Индивидуальные консультации по направлениям ДОУ.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562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2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1">
                          <a:effectLst/>
                          <a:latin typeface="+mn-lt"/>
                        </a:rPr>
                        <a:t>Центр медико-психологической-педагогической помощи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Психологическое сопровождение детей ДОУ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Индивидуальное консультирование по запросам родителей,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Проведение тренингов, родительских собраний.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Дети и родители  получают необходимую помощь по направлениям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3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ГЦРО</a:t>
                      </a:r>
                      <a:endParaRPr lang="ru-RU" sz="900" b="1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ИРО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Базовая подготовка кадров.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Все педагоги своевременно проходят курсовую подготовку и аттестацию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Повышение уровня квалификации.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Показ открытых мероприятий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Аттестация педагогических кадров.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Повышение квалификации кадров: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Повышение педагогического мастерства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- семинары-практикумы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- консультации специалистов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- просмотры открытых мероприятий.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4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</a:rPr>
                        <a:t>Департамент</a:t>
                      </a:r>
                      <a:r>
                        <a:rPr lang="en-US" sz="9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+mn-lt"/>
                        </a:rPr>
                        <a:t>образования</a:t>
                      </a:r>
                      <a:r>
                        <a:rPr lang="en-US" sz="900" b="1" dirty="0">
                          <a:effectLst/>
                          <a:latin typeface="+mn-lt"/>
                        </a:rPr>
                        <a:t>  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Нормативные документы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Информационные справки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Отчеты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Анализ деятельности, методическая помощь, аттестация педагогов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31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5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 СОШ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Подготовка детей к школе.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Улучшение качества работы по преемственности между школой и детским садом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45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6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Детская библиотека филиал № 13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Совместные организованные мероприятия по ежегодному плану сотрудничества, согласно календарю образовательных событий.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Ознакомление ребенка с художественной литературой, закрепление правил поведения в общественных местах.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48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7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"Центр социальной помощи семье и детям", комиссия по делам несовершеннолетних и защите их прав.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Работа с асоциальными семьями, услуги логопеда, психолога, дефектолога.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Более полное оказание психологической помощи детям в асоциальных семьях и родителей, испытывающих трудности в воспитании ребенка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28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8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Отдел опеки и попечительства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Работа с асоциальными семьями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Обеспечение социального благополучия ребёнка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45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9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 marR="227965">
                        <a:lnSpc>
                          <a:spcPct val="115000"/>
                        </a:lnSpc>
                        <a:spcAft>
                          <a:spcPts val="123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Учреждения культуры (ТЮЗ, фольклорные и творческие коллективы)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Концерты, спектакли, театрализованные развлечения, досуги, театральные постановки, кукольные театры, цирк.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Познавательное, художественно-эстетическое развитие детей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31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10.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Группа профилактики пожаров  ПЧ пожарной охраны.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Совместные мероприятия, тематические беседы, конкурсы, праздники, профилактика пожаров.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Повышение уровня знаний детей и родителей о пожарной безопасности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  <a:tr h="505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n-lt"/>
                        </a:rPr>
                        <a:t>11.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 marR="227965" indent="-228600">
                        <a:lnSpc>
                          <a:spcPct val="115000"/>
                        </a:lnSpc>
                        <a:spcAft>
                          <a:spcPts val="225"/>
                        </a:spcAft>
                      </a:pPr>
                      <a:r>
                        <a:rPr lang="ru-RU" sz="900" b="1">
                          <a:effectLst/>
                          <a:latin typeface="+mn-lt"/>
                        </a:rPr>
                        <a:t>ГИГИБДД: профилактика детского дорожно-транспортного травматизма. </a:t>
                      </a:r>
                      <a:endParaRPr lang="ru-RU" sz="9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Совместные мероприятия, тематические беседы, конкурсы, праздники.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Повышение уровня знаний детей и родителей о правилах  безопасности на улицах города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888" marR="478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407" y="0"/>
            <a:ext cx="7886700" cy="6998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Проектная деятельность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16367"/>
            <a:ext cx="7886700" cy="6341633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1.Базовая площадка кафедры инклюзивного образования  ГОАУ ДПО ЯО «Институт развития образования» по направлению «Разработка и  реализация адаптированных образовательных программ как основа получения качественного образования детьми с нарушением интеллекта».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2.Уровень детского сада: «Формирование социального взаимодействия у детей дошкольного возраста с ОВЗ через создание условий для реализации основных направлений инклюзивного образования»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 Уровень групп: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«Развитие коммуникативных навыков воспитанников  групп различной  направленности,  посредством включения в совместные фольклорные досуги»;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 Проект «Русская изба»: «Патриотическое воспитание детей дошкольного возраста, посредством ознакомления с  традициями  русского народа»; 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 «Развитие  речевой коммуникации детей дошкольного возраста с ОВЗ,  посредством театрализованной деятельности»;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 «Формирование навыков социального взаимодействия  дошкольников с ОВЗ  через  посещение тематических познавательных   мероприятий  в условиях социального партнерства»;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«Партнерская деятельность с семьями воспитанников», «Создание условий для социального взаимодействия родителей групп различной направленности»;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«Формирование основ толерантного отношения воспитанников к детям с ОВЗ»;  «Взаимодействие воспитанников групп различной направленности через организацию совместного досуга»;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«Модель развивающей предметно – пространственной среды МДОУ «Детский сад № 209»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- «Интерактивные технологии в образовательном процессе ДОУ».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1D3C7A"/>
                </a:solidFill>
              </a:rPr>
              <a:t> 3. «Централизованная система детских библиотек г. Ярославля». Детская библиотека – филиал № 13: по плану совместных познавательно - досуговых мероприятий   по экологическому воспитанию детей дошкольного возраста на 2017 – 2018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2703"/>
            <a:ext cx="7886700" cy="689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Наши достижения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408" y="1366222"/>
            <a:ext cx="7886700" cy="51657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1D3C7A"/>
                </a:solidFill>
              </a:rPr>
              <a:t>ВСЕРОССИЙСКИЙ УРОВЕНЬ: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1D3C7A"/>
                </a:solidFill>
              </a:rPr>
              <a:t>1.Международная </a:t>
            </a:r>
            <a:r>
              <a:rPr lang="ru-RU" sz="2400" b="1" dirty="0">
                <a:solidFill>
                  <a:srgbClr val="1D3C7A"/>
                </a:solidFill>
              </a:rPr>
              <a:t>научно-практическая конференция "Чтения Ушинского": учитель-дефектолог Е.А. </a:t>
            </a:r>
            <a:r>
              <a:rPr lang="ru-RU" sz="2400" b="1" dirty="0" err="1">
                <a:solidFill>
                  <a:srgbClr val="1D3C7A"/>
                </a:solidFill>
              </a:rPr>
              <a:t>Бывшева</a:t>
            </a:r>
            <a:r>
              <a:rPr lang="ru-RU" sz="2400" b="1" dirty="0">
                <a:solidFill>
                  <a:srgbClr val="1D3C7A"/>
                </a:solidFill>
              </a:rPr>
              <a:t>, учитель-дефектолог М.Е. </a:t>
            </a:r>
            <a:r>
              <a:rPr lang="ru-RU" sz="2400" b="1" dirty="0" err="1">
                <a:solidFill>
                  <a:srgbClr val="1D3C7A"/>
                </a:solidFill>
              </a:rPr>
              <a:t>Кильницкая</a:t>
            </a:r>
            <a:r>
              <a:rPr lang="ru-RU" sz="2400" b="1" dirty="0">
                <a:solidFill>
                  <a:srgbClr val="1D3C7A"/>
                </a:solidFill>
              </a:rPr>
              <a:t>, воспитатель И.Д. Журавлева, педагог – психолог Ю.В. Яновская, учитель – логопед </a:t>
            </a:r>
            <a:r>
              <a:rPr lang="ru-RU" sz="2400" b="1" dirty="0" err="1">
                <a:solidFill>
                  <a:srgbClr val="1D3C7A"/>
                </a:solidFill>
              </a:rPr>
              <a:t>В.В.Блинкова</a:t>
            </a:r>
            <a:r>
              <a:rPr lang="ru-RU" sz="2400" b="1" dirty="0">
                <a:solidFill>
                  <a:srgbClr val="1D3C7A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400" b="1" dirty="0">
                <a:solidFill>
                  <a:srgbClr val="1D3C7A"/>
                </a:solidFill>
              </a:rPr>
              <a:t>2. Декада инклюзивного образования, приняли участие  Беркович А.О., </a:t>
            </a:r>
            <a:r>
              <a:rPr lang="ru-RU" sz="2400" b="1" dirty="0" err="1">
                <a:solidFill>
                  <a:srgbClr val="1D3C7A"/>
                </a:solidFill>
              </a:rPr>
              <a:t>Бывшева</a:t>
            </a:r>
            <a:r>
              <a:rPr lang="ru-RU" sz="2400" b="1" dirty="0">
                <a:solidFill>
                  <a:srgbClr val="1D3C7A"/>
                </a:solidFill>
              </a:rPr>
              <a:t> Е.А., Леонтьева А.В., </a:t>
            </a:r>
            <a:r>
              <a:rPr lang="ru-RU" sz="2400" b="1" dirty="0" err="1">
                <a:solidFill>
                  <a:srgbClr val="1D3C7A"/>
                </a:solidFill>
              </a:rPr>
              <a:t>Кангина</a:t>
            </a:r>
            <a:r>
              <a:rPr lang="ru-RU" sz="2400" b="1" dirty="0">
                <a:solidFill>
                  <a:srgbClr val="1D3C7A"/>
                </a:solidFill>
              </a:rPr>
              <a:t> К.А., </a:t>
            </a:r>
            <a:r>
              <a:rPr lang="ru-RU" sz="2400" b="1" dirty="0" err="1">
                <a:solidFill>
                  <a:srgbClr val="1D3C7A"/>
                </a:solidFill>
              </a:rPr>
              <a:t>Кильницкая</a:t>
            </a:r>
            <a:r>
              <a:rPr lang="ru-RU" sz="2400" b="1" dirty="0">
                <a:solidFill>
                  <a:srgbClr val="1D3C7A"/>
                </a:solidFill>
              </a:rPr>
              <a:t> М.Е., </a:t>
            </a:r>
            <a:r>
              <a:rPr lang="ru-RU" sz="2400" b="1" dirty="0" err="1">
                <a:solidFill>
                  <a:srgbClr val="1D3C7A"/>
                </a:solidFill>
              </a:rPr>
              <a:t>Ромашкина</a:t>
            </a:r>
            <a:r>
              <a:rPr lang="ru-RU" sz="2400" b="1" dirty="0">
                <a:solidFill>
                  <a:srgbClr val="1D3C7A"/>
                </a:solidFill>
              </a:rPr>
              <a:t>  Е.Н., </a:t>
            </a:r>
            <a:r>
              <a:rPr lang="ru-RU" sz="2400" b="1" dirty="0" err="1">
                <a:solidFill>
                  <a:srgbClr val="1D3C7A"/>
                </a:solidFill>
              </a:rPr>
              <a:t>Кокурина</a:t>
            </a:r>
            <a:r>
              <a:rPr lang="ru-RU" sz="2400" b="1" dirty="0">
                <a:solidFill>
                  <a:srgbClr val="1D3C7A"/>
                </a:solidFill>
              </a:rPr>
              <a:t> Г.В., Кузьмина </a:t>
            </a:r>
            <a:r>
              <a:rPr lang="ru-RU" sz="2400" b="1" dirty="0" err="1">
                <a:solidFill>
                  <a:srgbClr val="1D3C7A"/>
                </a:solidFill>
              </a:rPr>
              <a:t>И.В.,Нечаева</a:t>
            </a:r>
            <a:r>
              <a:rPr lang="ru-RU" sz="2400" b="1" dirty="0">
                <a:solidFill>
                  <a:srgbClr val="1D3C7A"/>
                </a:solidFill>
              </a:rPr>
              <a:t> </a:t>
            </a:r>
            <a:r>
              <a:rPr lang="ru-RU" sz="2400" b="1" dirty="0" err="1">
                <a:solidFill>
                  <a:srgbClr val="1D3C7A"/>
                </a:solidFill>
              </a:rPr>
              <a:t>Е.С.,Щербакова</a:t>
            </a:r>
            <a:r>
              <a:rPr lang="ru-RU" sz="2400" b="1" dirty="0">
                <a:solidFill>
                  <a:srgbClr val="1D3C7A"/>
                </a:solidFill>
              </a:rPr>
              <a:t> </a:t>
            </a:r>
            <a:r>
              <a:rPr lang="ru-RU" sz="2400" b="1" dirty="0" err="1">
                <a:solidFill>
                  <a:srgbClr val="1D3C7A"/>
                </a:solidFill>
              </a:rPr>
              <a:t>Л.П.,Яновская</a:t>
            </a:r>
            <a:r>
              <a:rPr lang="ru-RU" sz="2400" b="1" dirty="0">
                <a:solidFill>
                  <a:srgbClr val="1D3C7A"/>
                </a:solidFill>
              </a:rPr>
              <a:t> Ю.В., </a:t>
            </a:r>
            <a:r>
              <a:rPr lang="ru-RU" sz="2400" b="1" dirty="0" err="1">
                <a:solidFill>
                  <a:srgbClr val="1D3C7A"/>
                </a:solidFill>
              </a:rPr>
              <a:t>Овсяникова</a:t>
            </a:r>
            <a:r>
              <a:rPr lang="ru-RU" sz="2400" b="1" dirty="0">
                <a:solidFill>
                  <a:srgbClr val="1D3C7A"/>
                </a:solidFill>
              </a:rPr>
              <a:t> Н.В.).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195" y="0"/>
            <a:ext cx="7886700" cy="689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Наши достижения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38" y="311972"/>
            <a:ext cx="8832028" cy="663746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4900" b="1" dirty="0">
              <a:solidFill>
                <a:srgbClr val="1D3C7A"/>
              </a:solidFill>
            </a:endParaRPr>
          </a:p>
          <a:p>
            <a:pPr marL="0" indent="0" algn="ctr">
              <a:buNone/>
            </a:pPr>
            <a:r>
              <a:rPr lang="ru-RU" sz="5500" b="1" dirty="0" smtClean="0">
                <a:solidFill>
                  <a:srgbClr val="1D3C7A"/>
                </a:solidFill>
              </a:rPr>
              <a:t>ГОРОДСКОЙ УРОВЕНЬ: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1.Фестиваль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тантамаресок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«Что за прелесть эти сказки», диплом </a:t>
            </a:r>
            <a:r>
              <a:rPr lang="en-US" sz="5500" b="1" dirty="0">
                <a:solidFill>
                  <a:srgbClr val="1D3C7A"/>
                </a:solidFill>
                <a:ea typeface="Times New Roman"/>
              </a:rPr>
              <a:t>I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степени (творческий коллектив: Воронина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Н.А.,Калашникова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Г.А.,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Мисюля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О.Г.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2.Муниципальный конкурс «Чудеса для людей из ненужных вещей» (участники: Калашникова Г.А.,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Кильницкая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М.Е., Леонтьева А.В., Николаева О.Л., Нечаева Е.С.)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3.Городской конкурс профессионального мастерства молодых педагогов дошкольных образовательных учреждений «Педагогический дебют»- диплом участника (участник: учитель – логопед Яковлева Т.Ю.)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4.Открытый ярославский конкурс масленичных кукол «Сударыня - Масленица – 2018», Диплом и приз оргкомитета: коллективная  работа «Дуняша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Перевертовна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» (творческий коллектив воспитателей);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5.Городской смотр – конкурс детского творчества на противопожарную тему: «Помни каждый гражданин: спасенья номер 01», 2 место (педагоги: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Маркузина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Е.В., </a:t>
            </a:r>
            <a:r>
              <a:rPr lang="ru-RU" sz="5500" b="1" dirty="0" err="1">
                <a:solidFill>
                  <a:srgbClr val="1D3C7A"/>
                </a:solidFill>
                <a:ea typeface="Times New Roman"/>
              </a:rPr>
              <a:t>Кокурина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 Г.В.),приз зрительских симпатий (педагог Новикова С.В.)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6.Городская акция – конкурс «Пернатая радуга» (диплом участника).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7. «Педагогическая карусель» (МДОУ № 126, 128, 120) участник;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8. Городской природоохранный конкурс-акция «Берегите птиц!» - участник;</a:t>
            </a:r>
          </a:p>
          <a:p>
            <a:pPr>
              <a:spcAft>
                <a:spcPts val="0"/>
              </a:spcAft>
              <a:buBlip>
                <a:blip r:embed="rId2"/>
              </a:buBlip>
            </a:pP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9. «Умные каникулы» (МДОУ 126, 120, 128) участник</a:t>
            </a:r>
            <a:r>
              <a:rPr lang="ru-RU" sz="5500" b="1" dirty="0" smtClean="0">
                <a:solidFill>
                  <a:srgbClr val="1D3C7A"/>
                </a:solidFill>
                <a:ea typeface="Times New Roman"/>
              </a:rPr>
              <a:t>.</a:t>
            </a:r>
            <a:endParaRPr lang="ru-RU" sz="5500" b="1" dirty="0">
              <a:solidFill>
                <a:srgbClr val="1D3C7A"/>
              </a:solidFill>
              <a:ea typeface="Times New Roman"/>
            </a:endParaRPr>
          </a:p>
          <a:p>
            <a:pPr marL="0" indent="0">
              <a:buNone/>
            </a:pPr>
            <a:r>
              <a:rPr lang="ru-RU" sz="5500" b="1" dirty="0" smtClean="0">
                <a:solidFill>
                  <a:srgbClr val="1D3C7A"/>
                </a:solidFill>
              </a:rPr>
              <a:t>РАЙОННЫЙ УРОВЕНЬ: </a:t>
            </a:r>
            <a:r>
              <a:rPr lang="ru-RU" sz="5500" b="1" dirty="0">
                <a:solidFill>
                  <a:srgbClr val="1D3C7A"/>
                </a:solidFill>
                <a:ea typeface="Times New Roman"/>
              </a:rPr>
              <a:t>Районный конкурс чтецов «Живое слово», диплом участника, благодарность (учитель – логопед Яковлева Т.Ю</a:t>
            </a:r>
            <a:r>
              <a:rPr lang="ru-RU" sz="5500" b="1" dirty="0" smtClean="0">
                <a:solidFill>
                  <a:srgbClr val="1D3C7A"/>
                </a:solidFill>
                <a:ea typeface="Times New Roman"/>
              </a:rPr>
              <a:t>.)</a:t>
            </a:r>
          </a:p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Информация о  деятельности детского сада периодически размещается:</a:t>
            </a:r>
          </a:p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На сайте детского сада.</a:t>
            </a:r>
          </a:p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На информационных стендах групп и ДОУ.</a:t>
            </a:r>
          </a:p>
          <a:p>
            <a:pPr marL="0" indent="0">
              <a:buNone/>
            </a:pPr>
            <a:endParaRPr lang="ru-RU" sz="3300" b="1" dirty="0">
              <a:solidFill>
                <a:srgbClr val="1D3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46" y="344245"/>
            <a:ext cx="7886700" cy="688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+mn-lt"/>
              </a:rPr>
              <a:t>Публикации педагогов 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ДОУ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solidFill>
                  <a:srgbClr val="173A8D"/>
                </a:solidFill>
              </a:rPr>
              <a:t>Сборник  Материалов конференции "Чтения Ушинского</a:t>
            </a:r>
            <a:r>
              <a:rPr lang="ru-RU" sz="2200" b="1" dirty="0" smtClean="0">
                <a:solidFill>
                  <a:srgbClr val="173A8D"/>
                </a:solidFill>
              </a:rPr>
              <a:t>"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849" y="848786"/>
            <a:ext cx="88427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1D3C7A"/>
                </a:solidFill>
              </a:rPr>
              <a:t>1.Ромашкина Е.Н. (учитель – дефектолог); Кузьмина И.В. (воспитатель) «Развитие коммуникативных навыков у дошкольников с ОВЗ, через  развлекательные  мероприятия,  в условиях инклюзивного образовательного пространства ДОУ».</a:t>
            </a:r>
          </a:p>
          <a:p>
            <a:r>
              <a:rPr lang="ru-RU" sz="1900" b="1" dirty="0">
                <a:solidFill>
                  <a:srgbClr val="1D3C7A"/>
                </a:solidFill>
              </a:rPr>
              <a:t>2.Кокурина Г.В. (учитель – дефектолог) "Использование нетрадиционных методик при формировании сенсорных эталонов у дошкольников с нарушением интеллекта"</a:t>
            </a:r>
          </a:p>
          <a:p>
            <a:r>
              <a:rPr lang="ru-RU" sz="1900" b="1" dirty="0">
                <a:solidFill>
                  <a:srgbClr val="1D3C7A"/>
                </a:solidFill>
              </a:rPr>
              <a:t>3.Кангина К.А. (учитель – дефектолог) «Формирование социального взаимодействия у детей с ОВЗ,  через театрализованную деятельность».</a:t>
            </a:r>
          </a:p>
          <a:p>
            <a:r>
              <a:rPr lang="ru-RU" sz="1900" b="1" dirty="0">
                <a:solidFill>
                  <a:srgbClr val="1D3C7A"/>
                </a:solidFill>
              </a:rPr>
              <a:t>4.Беркович А.О. (ст</a:t>
            </a:r>
            <a:r>
              <a:rPr lang="ru-RU" sz="1900" b="1" dirty="0" smtClean="0">
                <a:solidFill>
                  <a:srgbClr val="1D3C7A"/>
                </a:solidFill>
              </a:rPr>
              <a:t>. воспитатель</a:t>
            </a:r>
            <a:r>
              <a:rPr lang="ru-RU" sz="1900" b="1" dirty="0">
                <a:solidFill>
                  <a:srgbClr val="1D3C7A"/>
                </a:solidFill>
              </a:rPr>
              <a:t>) «ИКТ В образовательном процессе детей с ОВЗ»</a:t>
            </a:r>
          </a:p>
          <a:p>
            <a:r>
              <a:rPr lang="ru-RU" sz="1900" b="1" dirty="0">
                <a:solidFill>
                  <a:srgbClr val="1D3C7A"/>
                </a:solidFill>
              </a:rPr>
              <a:t>5.Леонтьева А.В. (воспитатель) «Современные  нетрадиционные техники рисования  в группах компенсирующей направленности ДОУ».</a:t>
            </a:r>
          </a:p>
          <a:p>
            <a:r>
              <a:rPr lang="ru-RU" sz="1900" b="1" dirty="0" smtClean="0">
                <a:solidFill>
                  <a:srgbClr val="1D3C7A"/>
                </a:solidFill>
              </a:rPr>
              <a:t>6. Публикации на сайте ДОУ и электронных СМИ.</a:t>
            </a:r>
          </a:p>
          <a:p>
            <a:pPr algn="ctr"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latin typeface="+mj-lt"/>
                <a:ea typeface="Times New Roman"/>
              </a:rPr>
              <a:t>Сборник статей конференции, посвященной 120-летию со дня рождения Л. С. Выготского 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1.Кангина К. А. «Взаимодействие участников образовательного процесса МДОУ «Детский сад № 209» г. Ярославля в условиях инклюзивного образовательного пространства».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2.Ромашкина Е. Н. «Речевое развитие дошкольников с ограниченными возможностями здоровья — средство реализации процессов интеграции и инклюзии в современном образовании».</a:t>
            </a:r>
          </a:p>
          <a:p>
            <a:endParaRPr lang="ru-RU" dirty="0">
              <a:solidFill>
                <a:srgbClr val="1D3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68" y="289730"/>
            <a:ext cx="7886700" cy="743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Опыт работы, представленный в ходе мастер-классов, семинаров для педагогов ДОУ на разных уровнях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075765"/>
            <a:ext cx="7886700" cy="56370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1D3C7A"/>
                </a:solidFill>
              </a:rPr>
              <a:t>ОБЛАСТНОЙ: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1) 02.03.2018г. Ежегодная научно-практическая конференции "Чтения Ушинского"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1.«Развитие речи у детей с РАС с помощью альтернативных методов коммуникации. Карточки PECS»- учитель – дефектолог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Бывшева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Е.А.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2. «Ознакомление с окружающим дошкольников посредством использования тактильной книги»- учитель – дефектолог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Кильницкая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М.Е.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3. «Формирование и развитие навыков взаимодействия с социумом у дошкольников через активное вовлечение семей воспитанников в образовательные отношения» -воспитатель Журавлева И.Д.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4. «Формирование и совершенствование сенсомоторного развития у дошкольников с ограниченными возможностями здоровья»- учитель – логопед В.В. Блинкова, педагог – психолог Ю.В. Яновская  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2)03.04.2018г. Региональное методическое объединение учителей – дефектологов и учителей-логопедов: «Взаимодействие специалистов в образовательной деятельности  с дошкольниками, имеющими ОВЗ, обусловленные интеллектуальной недостаточностью» (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ст.воспитатель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Беркович А.О., учителя –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дефектологи:Кангина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К.А.,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Ромашкина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Е.Н.,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Бывшева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Е.А.,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Кокурина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Г.В.,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Кильницкая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М.Е.,педагог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– психолог Яновская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Ю.В.,учитель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– логопед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Овсяникова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Н.В.,инструктор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по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физ.культуре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Кузьмина И.В., музыкальный руководитель Щербакова Л.П., воспитатель Леонтьева А.В.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768" y="289730"/>
            <a:ext cx="7886700" cy="743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Опыт работы, представленный в ходе мастер-классов, семинаров для педагогов ДОУ на разных уровнях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075765"/>
            <a:ext cx="7886700" cy="563700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1D3C7A"/>
                </a:solidFill>
              </a:rPr>
              <a:t>ГОРОДСКОЙ: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) 21 сентября 2017 г.- Городское методическое объединение учителей – дефектологов «Современные подходы к диагностическому обследованию дошкольников в соответствии с ФГОС ДО» (МДОУ «Детский сад № 87), представлен опыт работы по диагностике дошкольников с нарушением интеллектуального развития: учителя – дефектологи: Е.Н.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Ромашкина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, Е.А., Г.В.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Кокурина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,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ст.воспитатель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А.О. Беркович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2</a:t>
            </a:r>
            <a:r>
              <a:rPr lang="ru-RU" sz="1900" b="1" dirty="0" smtClean="0">
                <a:solidFill>
                  <a:srgbClr val="1D3C7A"/>
                </a:solidFill>
                <a:ea typeface="Times New Roman"/>
              </a:rPr>
              <a:t>) 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21.03.2018г. Городское методическое объединение учителей-дефектологов  «Сенсорное воспитание дошкольников с нарушением интеллектуального развития», представлен опыт работы по сенсорному воспитанию дошкольников с нарушением интеллектуального развития с представлением открытых занятий: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ст.воспитатель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А.О. Беркович, учителя – дефектологи: Е.Н.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Ромашкина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, Е.А., Г.В.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Кокурина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, 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Кильницкая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М.Е.,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Кангина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К.А.,</a:t>
            </a:r>
            <a:r>
              <a:rPr lang="ru-RU" sz="1900" b="1" dirty="0" err="1">
                <a:solidFill>
                  <a:srgbClr val="1D3C7A"/>
                </a:solidFill>
                <a:ea typeface="Times New Roman"/>
              </a:rPr>
              <a:t>Бывшева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 Е.А.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3</a:t>
            </a:r>
            <a:r>
              <a:rPr lang="ru-RU" sz="1900" b="1" dirty="0" smtClean="0">
                <a:solidFill>
                  <a:srgbClr val="1D3C7A"/>
                </a:solidFill>
                <a:ea typeface="Times New Roman"/>
              </a:rPr>
              <a:t>) 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Мастер – класс для специалистов МДОУ «Детский сад № 140»: «Организация образовательного процесса в группах компенсирующей направленности»</a:t>
            </a:r>
          </a:p>
          <a:p>
            <a:pPr>
              <a:spcAft>
                <a:spcPts val="0"/>
              </a:spcAft>
            </a:pP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4</a:t>
            </a:r>
            <a:r>
              <a:rPr lang="ru-RU" sz="1900" b="1" dirty="0" smtClean="0">
                <a:solidFill>
                  <a:srgbClr val="1D3C7A"/>
                </a:solidFill>
                <a:ea typeface="Times New Roman"/>
              </a:rPr>
              <a:t>)05-09 </a:t>
            </a:r>
            <a:r>
              <a:rPr lang="ru-RU" sz="1900" b="1" dirty="0">
                <a:solidFill>
                  <a:srgbClr val="1D3C7A"/>
                </a:solidFill>
                <a:ea typeface="Times New Roman"/>
              </a:rPr>
              <a:t>февраля 2018г. – консультации для учителя – дефектолога школы – интерната № 8 («Диагностика и коррекция психических процессов воспитанников с ОВЗ</a:t>
            </a:r>
            <a:r>
              <a:rPr lang="ru-RU" sz="1900" b="1" dirty="0" smtClean="0">
                <a:solidFill>
                  <a:srgbClr val="1D3C7A"/>
                </a:solidFill>
                <a:ea typeface="Times New Roman"/>
              </a:rPr>
              <a:t>»).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РАЙОННЫЙ: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29.11.2017г. семинар – практикум для слушателей КПП ИРО по профилю «Логопедия», представлен опыт работы по организации образовательного процесса воспитанников с нарушением интеллекта: </a:t>
            </a:r>
            <a:r>
              <a:rPr lang="ru-RU" sz="2000" b="1" dirty="0" err="1">
                <a:solidFill>
                  <a:srgbClr val="FF0000"/>
                </a:solidFill>
                <a:ea typeface="Times New Roman"/>
              </a:rPr>
              <a:t>ст.воспитатель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 Беркович </a:t>
            </a:r>
            <a:r>
              <a:rPr lang="ru-RU" sz="2000" b="1" dirty="0" err="1">
                <a:solidFill>
                  <a:srgbClr val="FF0000"/>
                </a:solidFill>
                <a:ea typeface="Times New Roman"/>
              </a:rPr>
              <a:t>А.О.,воспитатель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 Нечаева </a:t>
            </a:r>
            <a:r>
              <a:rPr lang="ru-RU" sz="2000" b="1" dirty="0" err="1">
                <a:solidFill>
                  <a:srgbClr val="FF0000"/>
                </a:solidFill>
                <a:ea typeface="Times New Roman"/>
              </a:rPr>
              <a:t>Е.С.,учителя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 – дефектологи Кокурина Г.В., </a:t>
            </a:r>
            <a:r>
              <a:rPr lang="ru-RU" sz="2000" b="1" dirty="0" err="1">
                <a:solidFill>
                  <a:srgbClr val="FF0000"/>
                </a:solidFill>
                <a:ea typeface="Times New Roman"/>
              </a:rPr>
              <a:t>Кангина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 К.А., Ромашкина Е.Н.</a:t>
            </a:r>
          </a:p>
          <a:p>
            <a:pPr>
              <a:spcAft>
                <a:spcPts val="0"/>
              </a:spcAft>
            </a:pPr>
            <a:endParaRPr lang="ru-RU" sz="1900" b="1" dirty="0" smtClean="0">
              <a:solidFill>
                <a:srgbClr val="1D3C7A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900" b="1" dirty="0">
              <a:solidFill>
                <a:srgbClr val="1D3C7A"/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  <a:ex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alt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показателей эффективности деятельности учреждения в контексте составляющих качества ДО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</a:pP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4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76225"/>
            <a:ext cx="7839635" cy="128587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i="1" dirty="0"/>
              <a:t> </a:t>
            </a:r>
            <a:r>
              <a:rPr lang="ru-RU" sz="31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Режим работы детского сада</a:t>
            </a:r>
            <a:r>
              <a:rPr lang="ru-RU" sz="27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732" y="780085"/>
            <a:ext cx="8074471" cy="5964959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2900" dirty="0">
                <a:solidFill>
                  <a:srgbClr val="0070C0"/>
                </a:solidFill>
              </a:rPr>
              <a:t>24 часа </a:t>
            </a:r>
            <a:r>
              <a:rPr lang="ru-RU" sz="2900" dirty="0"/>
              <a:t>- </a:t>
            </a:r>
            <a:r>
              <a:rPr lang="ru-RU" sz="2900" dirty="0" smtClean="0"/>
              <a:t>одна группа </a:t>
            </a:r>
            <a:r>
              <a:rPr lang="ru-RU" sz="2900" dirty="0"/>
              <a:t>компенсирующей направленности </a:t>
            </a:r>
          </a:p>
          <a:p>
            <a:pPr>
              <a:buBlip>
                <a:blip r:embed="rId2"/>
              </a:buBlip>
            </a:pPr>
            <a:r>
              <a:rPr lang="ru-RU" sz="2900" dirty="0">
                <a:solidFill>
                  <a:srgbClr val="0070C0"/>
                </a:solidFill>
              </a:rPr>
              <a:t>12 часов </a:t>
            </a:r>
            <a:r>
              <a:rPr lang="ru-RU" sz="2900" dirty="0"/>
              <a:t>(7.00 – 19.00) -  группы раннего возраста, группы общеразвивающей,  комбинированной и компенсирующей направленности </a:t>
            </a:r>
          </a:p>
          <a:p>
            <a:pPr>
              <a:buBlip>
                <a:blip r:embed="rId2"/>
              </a:buBlip>
            </a:pPr>
            <a:r>
              <a:rPr lang="ru-RU" sz="2900" dirty="0"/>
              <a:t>Выходные дни: суббота и воскресенье.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rgbClr val="C00000"/>
                </a:solidFill>
              </a:rPr>
              <a:t>Состав воспитанников</a:t>
            </a:r>
          </a:p>
          <a:p>
            <a:pPr marL="0" indent="0" algn="ctr">
              <a:buNone/>
            </a:pPr>
            <a:r>
              <a:rPr lang="ru-RU" sz="2900" dirty="0"/>
              <a:t>В детском саду в </a:t>
            </a:r>
            <a:r>
              <a:rPr lang="ru-RU" sz="2900" dirty="0" smtClean="0"/>
              <a:t>2017-2018 </a:t>
            </a:r>
            <a:r>
              <a:rPr lang="ru-RU" sz="2900" dirty="0"/>
              <a:t>году действовало </a:t>
            </a:r>
            <a:r>
              <a:rPr lang="ru-RU" sz="2900" dirty="0">
                <a:solidFill>
                  <a:srgbClr val="0070C0"/>
                </a:solidFill>
              </a:rPr>
              <a:t>11</a:t>
            </a:r>
            <a:r>
              <a:rPr lang="ru-RU" sz="2900" dirty="0"/>
              <a:t> групп: </a:t>
            </a:r>
          </a:p>
          <a:p>
            <a:pPr marL="0" indent="0" algn="ctr">
              <a:buNone/>
            </a:pPr>
            <a:r>
              <a:rPr lang="ru-RU" sz="2900" b="1" u="sng" dirty="0" smtClean="0">
                <a:solidFill>
                  <a:srgbClr val="C00000"/>
                </a:solidFill>
              </a:rPr>
              <a:t>2 группы </a:t>
            </a:r>
            <a:r>
              <a:rPr lang="ru-RU" sz="2900" b="1" u="sng" dirty="0">
                <a:solidFill>
                  <a:srgbClr val="C00000"/>
                </a:solidFill>
              </a:rPr>
              <a:t>детей   </a:t>
            </a:r>
            <a:endParaRPr lang="ru-RU" sz="2900" b="1" u="sng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1,5 – 3 </a:t>
            </a:r>
            <a:r>
              <a:rPr lang="ru-RU" sz="2900" dirty="0" smtClean="0"/>
              <a:t>лет общеразвивающей направленности (</a:t>
            </a:r>
            <a:r>
              <a:rPr lang="ru-RU" sz="2800" dirty="0" smtClean="0">
                <a:solidFill>
                  <a:prstClr val="black"/>
                </a:solidFill>
              </a:rPr>
              <a:t>ранний возраст);</a:t>
            </a:r>
            <a:r>
              <a:rPr lang="ru-RU" sz="2900" dirty="0" smtClean="0"/>
              <a:t>       </a:t>
            </a:r>
            <a:endParaRPr lang="ru-RU" sz="2900" dirty="0"/>
          </a:p>
          <a:p>
            <a:pPr>
              <a:buBlip>
                <a:blip r:embed="rId2"/>
              </a:buBlip>
            </a:pPr>
            <a:r>
              <a:rPr lang="ru-RU" sz="2900" b="1" dirty="0"/>
              <a:t> </a:t>
            </a:r>
            <a:r>
              <a:rPr lang="ru-RU" sz="2900" dirty="0">
                <a:solidFill>
                  <a:srgbClr val="0070C0"/>
                </a:solidFill>
              </a:rPr>
              <a:t>2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– </a:t>
            </a:r>
            <a:r>
              <a:rPr lang="ru-RU" sz="2900" dirty="0" smtClean="0">
                <a:solidFill>
                  <a:srgbClr val="0070C0"/>
                </a:solidFill>
              </a:rPr>
              <a:t>3  </a:t>
            </a:r>
            <a:r>
              <a:rPr lang="ru-RU" sz="2900" dirty="0"/>
              <a:t>лет </a:t>
            </a:r>
            <a:r>
              <a:rPr lang="ru-RU" sz="2900" dirty="0" smtClean="0"/>
              <a:t>общеразвивающей направленности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(ранний возраст)</a:t>
            </a:r>
            <a:r>
              <a:rPr lang="ru-RU" sz="2900" dirty="0" smtClean="0"/>
              <a:t>;</a:t>
            </a:r>
            <a:endParaRPr lang="ru-RU" sz="2900" dirty="0"/>
          </a:p>
          <a:p>
            <a:pPr marL="0" indent="0" algn="ctr">
              <a:buNone/>
            </a:pPr>
            <a:r>
              <a:rPr lang="ru-RU" sz="2900" b="1" dirty="0"/>
              <a:t> </a:t>
            </a:r>
            <a:r>
              <a:rPr lang="ru-RU" sz="2900" b="1" u="sng" dirty="0">
                <a:solidFill>
                  <a:srgbClr val="C00000"/>
                </a:solidFill>
              </a:rPr>
              <a:t>2 группы детей</a:t>
            </a:r>
          </a:p>
          <a:p>
            <a:pPr>
              <a:buBlip>
                <a:blip r:embed="rId2"/>
              </a:buBlip>
            </a:pPr>
            <a:r>
              <a:rPr lang="ru-RU" sz="2900" b="1" dirty="0"/>
              <a:t>  </a:t>
            </a:r>
            <a:r>
              <a:rPr lang="ru-RU" sz="2900" dirty="0">
                <a:solidFill>
                  <a:srgbClr val="0070C0"/>
                </a:solidFill>
              </a:rPr>
              <a:t>3</a:t>
            </a:r>
            <a:r>
              <a:rPr lang="ru-RU" sz="2900" dirty="0" smtClean="0">
                <a:solidFill>
                  <a:srgbClr val="0070C0"/>
                </a:solidFill>
              </a:rPr>
              <a:t> -5 </a:t>
            </a:r>
            <a:r>
              <a:rPr lang="ru-RU" sz="2900" dirty="0">
                <a:solidFill>
                  <a:srgbClr val="0070C0"/>
                </a:solidFill>
              </a:rPr>
              <a:t>и </a:t>
            </a:r>
            <a:r>
              <a:rPr lang="ru-RU" sz="2900" dirty="0" smtClean="0">
                <a:solidFill>
                  <a:srgbClr val="0070C0"/>
                </a:solidFill>
              </a:rPr>
              <a:t>5-6 </a:t>
            </a:r>
            <a:r>
              <a:rPr lang="ru-RU" sz="2900" dirty="0" smtClean="0"/>
              <a:t>лет комбинированной направленности (ТНР)  </a:t>
            </a:r>
          </a:p>
          <a:p>
            <a:pPr marL="0" lvl="0" indent="0" algn="ctr">
              <a:buNone/>
            </a:pPr>
            <a:r>
              <a:rPr lang="ru-RU" sz="2900" b="1" u="sng" dirty="0" smtClean="0">
                <a:solidFill>
                  <a:srgbClr val="C00000"/>
                </a:solidFill>
              </a:rPr>
              <a:t>1 группа детей</a:t>
            </a:r>
          </a:p>
          <a:p>
            <a:pPr lvl="0">
              <a:buBlip>
                <a:blip r:embed="rId2"/>
              </a:buBlip>
            </a:pPr>
            <a:r>
              <a:rPr lang="ru-RU" sz="2900" b="1" u="sng" dirty="0">
                <a:solidFill>
                  <a:srgbClr val="C00000"/>
                </a:solidFill>
              </a:rPr>
              <a:t>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4- 6 </a:t>
            </a:r>
            <a:r>
              <a:rPr lang="ru-RU" sz="2900" dirty="0" smtClean="0"/>
              <a:t>лет компенсирующей направленности (ТНР)</a:t>
            </a:r>
            <a:endParaRPr lang="ru-RU" sz="2900" dirty="0"/>
          </a:p>
          <a:p>
            <a:pPr marL="0" indent="0" algn="ctr">
              <a:buNone/>
            </a:pPr>
            <a:r>
              <a:rPr lang="ru-RU" sz="2900" b="1" u="sng" dirty="0" smtClean="0">
                <a:solidFill>
                  <a:srgbClr val="C00000"/>
                </a:solidFill>
              </a:rPr>
              <a:t>6  </a:t>
            </a:r>
            <a:r>
              <a:rPr lang="ru-RU" sz="2900" b="1" u="sng" dirty="0">
                <a:solidFill>
                  <a:srgbClr val="C00000"/>
                </a:solidFill>
              </a:rPr>
              <a:t>групп детей</a:t>
            </a:r>
          </a:p>
          <a:p>
            <a:pPr>
              <a:buBlip>
                <a:blip r:embed="rId2"/>
              </a:buBlip>
            </a:pPr>
            <a:r>
              <a:rPr lang="ru-RU" sz="2900" b="1" dirty="0"/>
              <a:t> </a:t>
            </a:r>
            <a:r>
              <a:rPr lang="ru-RU" sz="2900" dirty="0"/>
              <a:t> </a:t>
            </a:r>
            <a:r>
              <a:rPr lang="ru-RU" sz="2900" dirty="0">
                <a:solidFill>
                  <a:srgbClr val="0070C0"/>
                </a:solidFill>
              </a:rPr>
              <a:t>3 - </a:t>
            </a:r>
            <a:r>
              <a:rPr lang="ru-RU" sz="2900" dirty="0" smtClean="0">
                <a:solidFill>
                  <a:srgbClr val="0070C0"/>
                </a:solidFill>
              </a:rPr>
              <a:t>8 </a:t>
            </a:r>
            <a:r>
              <a:rPr lang="ru-RU" sz="2900" dirty="0"/>
              <a:t>лет компенсирующей направленности (нарушения интеллектуального развития, расстройства аутистического спектра).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5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288925"/>
          </a:xfrm>
        </p:spPr>
        <p:txBody>
          <a:bodyPr/>
          <a:lstStyle/>
          <a:p>
            <a: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Успешность работы ДОУ достигается за счет:</a:t>
            </a:r>
            <a: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713788" cy="56896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реализации плана  развития учреждения,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вовлечения всех субъектов образовательного пространства в решение задач развития учреждения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ориентации на достижение качества образования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воспитанников, соответствующего требованиям ФГОС ДО,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внедрения в практику работы детского сада современных социально – ориентированных и информационно- коммуникационных технологий для расширения способов воспитания и обучения,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постоянного развития кадрового потенциала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открытости детского сада в обсуждении с родителями, социальными партнерами реальных достижений, имеющихся проблем, потенциальных возможностей и способов развития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3381113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1) Насколько в целом эффективна  деятельность  ДОУ?</a:t>
            </a:r>
            <a:r>
              <a:rPr lang="ru-RU" altLang="ru-RU" sz="3200" b="1" i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Совершенствование и развитие РППС ДОУ требованиям ФГОС ДО.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Совершенствование кадровой политики.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Реализация конструктивного социального партнерства ДОУ.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Создание условий, обеспечивающих охрану жизни и здоровья  воспитанников.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5.Создание системы мониторинга качества образования в ДОУ.</a:t>
            </a:r>
          </a:p>
          <a:p>
            <a:pPr marL="0" indent="0">
              <a:buFont typeface="Arial" charset="0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04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274639"/>
            <a:ext cx="8785225" cy="490066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«Оценка качества организации РППС»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5016"/>
              </p:ext>
            </p:extLst>
          </p:nvPr>
        </p:nvGraphicFramePr>
        <p:xfrm>
          <a:off x="468313" y="692699"/>
          <a:ext cx="8135937" cy="605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981"/>
                <a:gridCol w="3144091"/>
                <a:gridCol w="2543865"/>
              </a:tblGrid>
              <a:tr h="30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аудиторов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Ручеек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Василек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Радуга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Лучик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Колокольчик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46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значения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Рябинка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30+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Пчелка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30+5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Солнышко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30+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Светлячок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4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Капелька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92482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РППС обеспечивает реализацию </a:t>
                      </a:r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 потенциала пространства группы, организации, прилегающей территории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материалов, оборудования, инвентаря для развития детей </a:t>
                      </a:r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особенностями каждого возрастного этапа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охраны и укрепления их здоровья, </a:t>
                      </a:r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особенностей и коррекции недостатков развития</a:t>
                      </a:r>
                      <a:r>
                        <a:rPr lang="ru-RU" sz="16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среднем уровне (16 – 31 балл)</a:t>
                      </a:r>
                      <a:endParaRPr lang="ru-RU" sz="16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99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39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Насколько  хорошо справляются воспитанники с требованиями                  ФГОС ДО</a:t>
            </a:r>
            <a:r>
              <a:rPr lang="ru-RU" alt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989138"/>
            <a:ext cx="8435975" cy="4464050"/>
          </a:xfrm>
        </p:spPr>
        <p:txBody>
          <a:bodyPr/>
          <a:lstStyle/>
          <a:p>
            <a:pPr marL="457200" indent="-457200">
              <a:buFont typeface="Arial" charset="0"/>
              <a:buAutoNum type="arabicParenR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Каково отношение к воспитанникам? Как развивают их персональные качества?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  Насколько эффективно воспитание и образование  в ДОУ?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Насколько хорошо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ДОУ отвечает потребностям воспитанников и запросам родителей?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 Результаты освоения ООП  воспитанниками.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Насколько воспитанникам безопасно в ДОУ? Насколько хорошо о них заботятся и  поддерживают?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78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:\Users\пользователь\Desktop\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700" r="1176" b="1738"/>
          <a:stretch>
            <a:fillRect/>
          </a:stretch>
        </p:blipFill>
        <p:spPr bwMode="auto">
          <a:xfrm>
            <a:off x="0" y="6742113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 flipH="1">
            <a:off x="250825" y="836613"/>
            <a:ext cx="107950" cy="5832475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ru-RU" altLang="ru-RU" sz="1400" smtClean="0"/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ru-RU" altLang="ru-RU" sz="1400" smtClean="0"/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ru-RU" altLang="ru-RU" sz="14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492443"/>
          </a:xfrm>
          <a:prstGeom prst="rect">
            <a:avLst/>
          </a:prstGeom>
          <a:solidFill>
            <a:srgbClr val="E1CCF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освоения  ООП  ДОУ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01621"/>
              </p:ext>
            </p:extLst>
          </p:nvPr>
        </p:nvGraphicFramePr>
        <p:xfrm>
          <a:off x="250825" y="981075"/>
          <a:ext cx="8642349" cy="5470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833"/>
                <a:gridCol w="1540778"/>
                <a:gridCol w="504705"/>
                <a:gridCol w="1296248"/>
                <a:gridCol w="576110"/>
                <a:gridCol w="1435873"/>
                <a:gridCol w="498446"/>
                <a:gridCol w="573670"/>
                <a:gridCol w="1020686"/>
              </a:tblGrid>
              <a:tr h="112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комбинированной направленности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общеразвивающей  направленности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общеразвивающей  направленности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ДОУ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Группа/ 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35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53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в/ср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53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53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н/ср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449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/>
                </a:tc>
              </a:tr>
              <a:tr h="1034117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освоения детьми ООП ДОУ показывают, что в основном воспитанники различных возрастных категорий успешно справляются с задачами образовательных областей, овладевая знаниями на среднем уровне (46,2%) или выше среднего (47,4%).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814" name="Rectangle 1"/>
          <p:cNvSpPr>
            <a:spLocks noChangeArrowheads="1"/>
          </p:cNvSpPr>
          <p:nvPr/>
        </p:nvSpPr>
        <p:spPr bwMode="auto">
          <a:xfrm>
            <a:off x="5413375" y="2297113"/>
            <a:ext cx="866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6302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smtClean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08063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alt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Каково отношение к ДОУ законных представителей? </a:t>
            </a:r>
            <a:b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 Каково отношение к воспитанникам?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Насколько воспитанникам безопасно в ДОУ? Насколько хорошо о них заботятся и    поддерживают?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Насколько хорошо ОУ работает в партнерстве с родителями, другими ОУ, сообществом?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Насколько хорошо образовательная программа ДОУ отвечает запросам родителей? 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Создание условий, обеспечивающих охрану жизни и здоровья  воспитанников.</a:t>
            </a:r>
          </a:p>
          <a:p>
            <a:pPr marL="0" indent="0">
              <a:buFont typeface="Arial" charset="0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88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50825" y="1"/>
            <a:ext cx="8713788" cy="692695"/>
          </a:xfrm>
        </p:spPr>
        <p:txBody>
          <a:bodyPr/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Итоги анкетирования законных представителей воспитанников ДОУ «Удовлетворенность качеством образовательных услуг»</a:t>
            </a: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37126"/>
              </p:ext>
            </p:extLst>
          </p:nvPr>
        </p:nvGraphicFramePr>
        <p:xfrm>
          <a:off x="179388" y="692701"/>
          <a:ext cx="8785225" cy="6432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342"/>
                <a:gridCol w="1800251"/>
                <a:gridCol w="1584221"/>
                <a:gridCol w="1584221"/>
                <a:gridCol w="1368190"/>
              </a:tblGrid>
              <a:tr h="432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Отлично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Хорошо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Неудов.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Ручеек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Василек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Радуга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Колокольчик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55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значения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Солнышко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Светлячок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9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Капелька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942402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Увеличение процентных данных  (по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графам удов. и 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неудовл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.) связаны с вопросами родителей к  организации и качеству питания воспитанников. Снижение всех процентных показателей удовлетворенности законных представителей воспитанников группы «Василек» связано с отсутствием постоянного педагогического персонала.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29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008111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Условия, способствующие достижению оптимальных результатов воспитания, обучения и развития детей в совместной деятельности 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ДОУ и семьи</a:t>
            </a:r>
            <a:br>
              <a:rPr lang="ru-RU" alt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 задач и содержания воспитательной работы ДОУ и семьи;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преемственность в содержании и технологиях педагогического просвещения и консультирования родителей; 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педагогами различных форм общения с родителями;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деятельности службы психолого-педагогического сопровождения воспитанников и их семей, наличие документации;</a:t>
            </a:r>
          </a:p>
          <a:p>
            <a:pPr>
              <a:defRPr/>
            </a:pP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специалистов  в пропаганде целей и задач, содержания и  методов семейного воспитания  и образования детей-дошкольников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  <a:defRPr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Наблюдается увеличение процентного показателя участия законных представителей воспитанников в совместных мероприятиях групп различной направленности (66%), проектной деятельности педагогов (76,9%).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число обращений родителей за консультациями специалистов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(учитель-логопед, педагог-психолог, учитель-дефектолог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Стабильно высоким остается процент посещений родительских собраний (82%) и массовых развлекательных досугов (85%).</a:t>
            </a:r>
          </a:p>
        </p:txBody>
      </p:sp>
    </p:spTree>
    <p:extLst>
      <p:ext uri="{BB962C8B-B14F-4D97-AF65-F5344CB8AC3E}">
        <p14:creationId xmlns:p14="http://schemas.microsoft.com/office/powerpoint/2010/main" val="747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37" y="1516829"/>
            <a:ext cx="7839635" cy="13377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686" y="1132242"/>
            <a:ext cx="7869891" cy="4711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detsad114.ouvlad.ru/files/2010/12/l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39" y="2665543"/>
            <a:ext cx="44211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-19050"/>
            <a:ext cx="8189819" cy="1105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образовательным учреждением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25580"/>
              </p:ext>
            </p:extLst>
          </p:nvPr>
        </p:nvGraphicFramePr>
        <p:xfrm>
          <a:off x="1" y="742122"/>
          <a:ext cx="8971722" cy="231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47EDD188-9D38-4976-A90E-273E56AF70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465636"/>
              </p:ext>
            </p:extLst>
          </p:nvPr>
        </p:nvGraphicFramePr>
        <p:xfrm>
          <a:off x="139148" y="3114261"/>
          <a:ext cx="8709577" cy="320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80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616017"/>
            <a:ext cx="7869891" cy="5560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образовательного процесса МДОУ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173A8D"/>
                </a:solidFill>
              </a:rPr>
              <a:t>Старшие </a:t>
            </a:r>
            <a:r>
              <a:rPr lang="ru-RU" b="1" dirty="0">
                <a:solidFill>
                  <a:srgbClr val="173A8D"/>
                </a:solidFill>
              </a:rPr>
              <a:t>воспитатели - 2</a:t>
            </a:r>
          </a:p>
          <a:p>
            <a:r>
              <a:rPr lang="ru-RU" b="1" dirty="0">
                <a:solidFill>
                  <a:srgbClr val="173A8D"/>
                </a:solidFill>
              </a:rPr>
              <a:t>Учителя-дефектологи - 5</a:t>
            </a:r>
          </a:p>
          <a:p>
            <a:r>
              <a:rPr lang="ru-RU" b="1" dirty="0">
                <a:solidFill>
                  <a:srgbClr val="173A8D"/>
                </a:solidFill>
              </a:rPr>
              <a:t>Учителя-логопеды - 3                              </a:t>
            </a:r>
          </a:p>
          <a:p>
            <a:r>
              <a:rPr lang="ru-RU" b="1" dirty="0">
                <a:solidFill>
                  <a:srgbClr val="173A8D"/>
                </a:solidFill>
              </a:rPr>
              <a:t>В</a:t>
            </a:r>
            <a:r>
              <a:rPr lang="ru-RU" b="1" dirty="0" smtClean="0">
                <a:solidFill>
                  <a:srgbClr val="173A8D"/>
                </a:solidFill>
              </a:rPr>
              <a:t>оспитатели </a:t>
            </a:r>
            <a:r>
              <a:rPr lang="ru-RU" b="1" dirty="0">
                <a:solidFill>
                  <a:srgbClr val="173A8D"/>
                </a:solidFill>
              </a:rPr>
              <a:t>–  </a:t>
            </a:r>
            <a:r>
              <a:rPr lang="ru-RU" b="1" dirty="0" smtClean="0">
                <a:solidFill>
                  <a:srgbClr val="173A8D"/>
                </a:solidFill>
              </a:rPr>
              <a:t>23                                          </a:t>
            </a:r>
            <a:endParaRPr lang="ru-RU" b="1" dirty="0">
              <a:solidFill>
                <a:srgbClr val="173A8D"/>
              </a:solidFill>
            </a:endParaRPr>
          </a:p>
          <a:p>
            <a:r>
              <a:rPr lang="ru-RU" b="1" dirty="0">
                <a:solidFill>
                  <a:srgbClr val="173A8D"/>
                </a:solidFill>
              </a:rPr>
              <a:t>М</a:t>
            </a:r>
            <a:r>
              <a:rPr lang="ru-RU" b="1" dirty="0" smtClean="0">
                <a:solidFill>
                  <a:srgbClr val="173A8D"/>
                </a:solidFill>
              </a:rPr>
              <a:t>узыкальный </a:t>
            </a:r>
            <a:r>
              <a:rPr lang="ru-RU" b="1" dirty="0">
                <a:solidFill>
                  <a:srgbClr val="173A8D"/>
                </a:solidFill>
              </a:rPr>
              <a:t>руководитель – 2                       </a:t>
            </a:r>
          </a:p>
          <a:p>
            <a:r>
              <a:rPr lang="ru-RU" b="1" dirty="0">
                <a:solidFill>
                  <a:srgbClr val="173A8D"/>
                </a:solidFill>
              </a:rPr>
              <a:t>И</a:t>
            </a:r>
            <a:r>
              <a:rPr lang="ru-RU" b="1" dirty="0" smtClean="0">
                <a:solidFill>
                  <a:srgbClr val="173A8D"/>
                </a:solidFill>
              </a:rPr>
              <a:t>нструктор </a:t>
            </a:r>
            <a:r>
              <a:rPr lang="ru-RU" b="1" dirty="0">
                <a:solidFill>
                  <a:srgbClr val="173A8D"/>
                </a:solidFill>
              </a:rPr>
              <a:t>по физической культуре – 1 </a:t>
            </a:r>
          </a:p>
          <a:p>
            <a:r>
              <a:rPr lang="ru-RU" b="1" dirty="0">
                <a:solidFill>
                  <a:srgbClr val="173A8D"/>
                </a:solidFill>
              </a:rPr>
              <a:t>П</a:t>
            </a:r>
            <a:r>
              <a:rPr lang="ru-RU" b="1" dirty="0" smtClean="0">
                <a:solidFill>
                  <a:srgbClr val="173A8D"/>
                </a:solidFill>
              </a:rPr>
              <a:t>едагог </a:t>
            </a:r>
            <a:r>
              <a:rPr lang="ru-RU" b="1" dirty="0">
                <a:solidFill>
                  <a:srgbClr val="173A8D"/>
                </a:solidFill>
              </a:rPr>
              <a:t>– психолог – 1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0112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Педагогические кадры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FF2E547A-C30B-43DF-BA07-1BB2E0709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9296"/>
              </p:ext>
            </p:extLst>
          </p:nvPr>
        </p:nvGraphicFramePr>
        <p:xfrm>
          <a:off x="133621" y="137597"/>
          <a:ext cx="4550486" cy="550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FF2E547A-C30B-43DF-BA07-1BB2E0709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940320"/>
              </p:ext>
            </p:extLst>
          </p:nvPr>
        </p:nvGraphicFramePr>
        <p:xfrm>
          <a:off x="4367605" y="0"/>
          <a:ext cx="4776394" cy="559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458" y="3937298"/>
            <a:ext cx="8627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20 педагогов </a:t>
            </a:r>
            <a:r>
              <a:rPr lang="ru-RU" b="1" dirty="0">
                <a:solidFill>
                  <a:srgbClr val="173A8D"/>
                </a:solidFill>
              </a:rPr>
              <a:t>со стажем педагогической работы свыше 20 лет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Blip>
                <a:blip r:embed="rId4"/>
              </a:buBlip>
            </a:pPr>
            <a:r>
              <a:rPr lang="ru-RU" b="1" dirty="0">
                <a:solidFill>
                  <a:srgbClr val="173A8D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человек </a:t>
            </a:r>
            <a:r>
              <a:rPr lang="ru-RU" b="1" dirty="0">
                <a:solidFill>
                  <a:srgbClr val="173A8D"/>
                </a:solidFill>
              </a:rPr>
              <a:t>с педагогическим стажем до 10 лет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73A8D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 педагога </a:t>
            </a:r>
            <a:r>
              <a:rPr lang="ru-RU" b="1" dirty="0">
                <a:solidFill>
                  <a:srgbClr val="173A8D"/>
                </a:solidFill>
              </a:rPr>
              <a:t>прошли курсовую подготовку по различным программам в объеме 72 </a:t>
            </a:r>
            <a:r>
              <a:rPr lang="ru-RU" b="1" dirty="0" smtClean="0">
                <a:solidFill>
                  <a:srgbClr val="173A8D"/>
                </a:solidFill>
              </a:rPr>
              <a:t>часа</a:t>
            </a:r>
          </a:p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>
                <a:solidFill>
                  <a:srgbClr val="C00000"/>
                </a:solidFill>
              </a:rPr>
              <a:t>педагога </a:t>
            </a:r>
            <a:r>
              <a:rPr lang="ru-RU" b="1" dirty="0">
                <a:solidFill>
                  <a:srgbClr val="173A8D"/>
                </a:solidFill>
              </a:rPr>
              <a:t>– </a:t>
            </a:r>
            <a:r>
              <a:rPr lang="ru-RU" b="1" dirty="0" smtClean="0">
                <a:solidFill>
                  <a:srgbClr val="173A8D"/>
                </a:solidFill>
              </a:rPr>
              <a:t>прошли курсы профессиональной переподготовки в объему более 500 часов</a:t>
            </a:r>
          </a:p>
          <a:p>
            <a:pPr marL="285750" indent="-285750">
              <a:buFontTx/>
              <a:buBlip>
                <a:blip r:embed="rId4"/>
              </a:buBlip>
            </a:pPr>
            <a:r>
              <a:rPr lang="ru-RU" b="1" dirty="0" smtClean="0">
                <a:solidFill>
                  <a:srgbClr val="173A8D"/>
                </a:solidFill>
              </a:rPr>
              <a:t>Все </a:t>
            </a:r>
            <a:r>
              <a:rPr lang="ru-RU" b="1" dirty="0">
                <a:solidFill>
                  <a:srgbClr val="173A8D"/>
                </a:solidFill>
              </a:rPr>
              <a:t>педагогические работники детского сада прошли курсовую подготовку в объеме 16 (72) часов по  ФГОС ДО. </a:t>
            </a:r>
          </a:p>
        </p:txBody>
      </p:sp>
    </p:spTree>
    <p:extLst>
      <p:ext uri="{BB962C8B-B14F-4D97-AF65-F5344CB8AC3E}">
        <p14:creationId xmlns:p14="http://schemas.microsoft.com/office/powerpoint/2010/main" val="2138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E0BB4-E87C-4A0B-84DF-6B7EE139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52399"/>
            <a:ext cx="7839635" cy="11853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Программ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Развития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МДОУ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на 2016- 2020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г.г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50163C8-85EA-437C-9190-701D0FE11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007165"/>
            <a:ext cx="7869891" cy="51697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Цель программы: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реализация права</a:t>
            </a:r>
            <a:r>
              <a:rPr lang="ru-RU" b="1" dirty="0"/>
              <a:t> </a:t>
            </a:r>
            <a:r>
              <a:rPr lang="ru-RU" dirty="0"/>
              <a:t>каждого воспитанника на</a:t>
            </a:r>
            <a:r>
              <a:rPr lang="ru-RU" b="1" dirty="0"/>
              <a:t> </a:t>
            </a:r>
            <a:r>
              <a:rPr lang="ru-RU" dirty="0"/>
              <a:t>качественное, доступное образование, обеспечивающее равные возможности для развития социально-уверенной личности.</a:t>
            </a:r>
          </a:p>
          <a:p>
            <a:pPr marL="0" indent="0" algn="ctr">
              <a:buNone/>
            </a:pPr>
            <a:r>
              <a:rPr lang="ru-RU" dirty="0"/>
              <a:t>  </a:t>
            </a:r>
            <a:r>
              <a:rPr lang="en-US" b="1" dirty="0" err="1">
                <a:solidFill>
                  <a:srgbClr val="0070C0"/>
                </a:solidFill>
              </a:rPr>
              <a:t>Основные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задачи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программы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pPr lvl="0" fontAlgn="base">
              <a:buBlip>
                <a:blip r:embed="rId2"/>
              </a:buBlip>
            </a:pPr>
            <a:r>
              <a:rPr lang="ru-RU" dirty="0"/>
              <a:t>повышение качества работы МДОУ с целью обеспечения его конкурентоспособности;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совершенствование  модели образовательного учреждения в соответствии с запросами социума;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модернизация  образовательного процесса в соответствии с федеральным государственным образовательным стандартом дошкольного образования (далее ФГОС ДО) и адаптированными основными образовательными программами дошкольного образовательного учреждения;</a:t>
            </a:r>
          </a:p>
          <a:p>
            <a:pPr lvl="0" fontAlgn="base">
              <a:buBlip>
                <a:blip r:embed="rId2"/>
              </a:buBlip>
            </a:pPr>
            <a:r>
              <a:rPr lang="ru-RU" dirty="0"/>
              <a:t>участие в инновационных проектах и инициативных группах системы образования города Ярославля и Ярославской области;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8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5464</Words>
  <Application>Microsoft Office PowerPoint</Application>
  <PresentationFormat>Экран (4:3)</PresentationFormat>
  <Paragraphs>838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презентация</vt:lpstr>
      <vt:lpstr>1_Тема Office</vt:lpstr>
      <vt:lpstr>Презентация PowerPoint</vt:lpstr>
      <vt:lpstr>Общие сведения об организации</vt:lpstr>
      <vt:lpstr>Основные виды деятельности организации</vt:lpstr>
      <vt:lpstr>Миссия дошкольной образовательной организации  </vt:lpstr>
      <vt:lpstr> Режим работы детского сада  </vt:lpstr>
      <vt:lpstr>Структура управления образовательным учреждением</vt:lpstr>
      <vt:lpstr>Презентация PowerPoint</vt:lpstr>
      <vt:lpstr>Педагогические кадры</vt:lpstr>
      <vt:lpstr>Программа Развития МДОУ на 2016- 2020 г.г. </vt:lpstr>
      <vt:lpstr>Презентация PowerPoint</vt:lpstr>
      <vt:lpstr>Анализ выполнения Программы Развития МДОУ  «Детский сад № 209» в 2017-2018 учебном  году: </vt:lpstr>
      <vt:lpstr>Образовательная программа ДОУ</vt:lpstr>
      <vt:lpstr> Адаптированная основная образовательная программа дошкольного образования для детей дошкольного возраста с тяжелыми нарушениями речи детей дошкольного возраста </vt:lpstr>
      <vt:lpstr>Презентация PowerPoint</vt:lpstr>
      <vt:lpstr>Образовательные парциальные  программы педагогов МДОУ    </vt:lpstr>
      <vt:lpstr>Цели реализации ООП ДОУ  «Детский сад № 209» </vt:lpstr>
      <vt:lpstr>Цель адаптированной основной образовательной программы дошкольного образования для детей дошкольного возраста с интеллектуальными нарушениями муниципального дошкольного образовательного учреждения «Детский сад №209»</vt:lpstr>
      <vt:lpstr>Цель адаптированной основной образовательной программы дошкольного образования  детей с расстройствами аутистического спектра муниципального дошкольного образовательного учреждения «Детский сад №209»</vt:lpstr>
      <vt:lpstr>СИСТЕМА КОРРЕКЦИОННО - РАЗВИВАЮЩЕГО ОБУЧЕНИЯ И ВОСПИТАНИЯ ДЕТЕЙ С НАРУШЕНИЕМ ИНТЕЛЛЕКТА</vt:lpstr>
      <vt:lpstr>Диагностический блок</vt:lpstr>
      <vt:lpstr>ОБРАЗОВАТЕЛЬНЫЙ   БЛОК</vt:lpstr>
      <vt:lpstr>Принципы построения образовательного процесса</vt:lpstr>
      <vt:lpstr>Количество групп в ДОУ и их направленность</vt:lpstr>
      <vt:lpstr>Социальный статус семей</vt:lpstr>
      <vt:lpstr>Социальный статус семей</vt:lpstr>
      <vt:lpstr>Образовательный уровень родителей воспитанников</vt:lpstr>
      <vt:lpstr> Консультационный пункт детского сада</vt:lpstr>
      <vt:lpstr>Презентация PowerPoint</vt:lpstr>
      <vt:lpstr>Организация консультационной помощи</vt:lpstr>
      <vt:lpstr>Дефектологическая работа в ДОУ Основные направления</vt:lpstr>
      <vt:lpstr>Логопедическая работа в ДОУ. Основные направления</vt:lpstr>
      <vt:lpstr>Психологическая служба ДОУ. </vt:lpstr>
      <vt:lpstr>Уровень освоения воспитанниками образовательных программ ДОУ</vt:lpstr>
      <vt:lpstr>Адаптированная основная образовательная программа дошкольного образования для детей раннего и дошкольного возраста с интеллектуальными нарушениями муниципального дошкольного образовательного учреждения «Детский сад №209»</vt:lpstr>
      <vt:lpstr>Условия обеспечения  образовательного процесса</vt:lpstr>
      <vt:lpstr>Оснащенность образовательного процесса ДОУ: </vt:lpstr>
      <vt:lpstr>РППС ДОУ</vt:lpstr>
      <vt:lpstr>Психолого – медико – педагогическая комиссия ДОУ. </vt:lpstr>
      <vt:lpstr>         Медиатека ДОУ </vt:lpstr>
      <vt:lpstr>Совместная деятельность ДОУ с воспитанниками, родителями и социальными партнёрами</vt:lpstr>
      <vt:lpstr>Презентация PowerPoint</vt:lpstr>
      <vt:lpstr>Взаимодействие с социальными партнерами</vt:lpstr>
      <vt:lpstr>Проектная деятельность</vt:lpstr>
      <vt:lpstr>Наши достижения</vt:lpstr>
      <vt:lpstr>Наши достижения</vt:lpstr>
      <vt:lpstr>Публикации педагогов ДОУ Сборник  Материалов конференции "Чтения Ушинского"  </vt:lpstr>
      <vt:lpstr>Опыт работы, представленный в ходе мастер-классов, семинаров для педагогов ДОУ на разных уровнях </vt:lpstr>
      <vt:lpstr>Опыт работы, представленный в ходе мастер-классов, семинаров для педагогов ДОУ на разных уровнях </vt:lpstr>
      <vt:lpstr>Презентация PowerPoint</vt:lpstr>
      <vt:lpstr> Успешность работы ДОУ достигается за счет: </vt:lpstr>
      <vt:lpstr>1) Насколько в целом эффективна  деятельность  ДОУ?                                                </vt:lpstr>
      <vt:lpstr>«Оценка качества организации РППС» </vt:lpstr>
      <vt:lpstr>2) Насколько  хорошо справляются воспитанники с требованиями                  ФГОС ДО? </vt:lpstr>
      <vt:lpstr>Презентация PowerPoint</vt:lpstr>
      <vt:lpstr>3) Каково отношение к ДОУ законных представителей?   </vt:lpstr>
      <vt:lpstr>Итоги анкетирования законных представителей воспитанников ДОУ «Удовлетворенность качеством образовательных услуг»</vt:lpstr>
      <vt:lpstr> Условия, способствующие достижению оптимальных результатов воспитания, обучения и развития детей в совместной деятельности ДОУ и семьи 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Анна</cp:lastModifiedBy>
  <cp:revision>202</cp:revision>
  <dcterms:created xsi:type="dcterms:W3CDTF">2016-11-18T14:12:19Z</dcterms:created>
  <dcterms:modified xsi:type="dcterms:W3CDTF">2018-12-21T10:38:05Z</dcterms:modified>
</cp:coreProperties>
</file>