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B8DDDB-75A8-4E03-A4B9-E339C567FED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27EDCB-F57F-4FDC-8842-35C4875CC10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792087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Проект «Мишкины сказки»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читель-дефектолог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Кангина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Катерина Александровна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Николаева Ольга Леонидовна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Жаворонкова Елена Николаевна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Щербакова Лариса Петровна</a:t>
            </a:r>
            <a:endParaRPr lang="ru-RU" sz="24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хореограф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Кузьмина Ирина Владимировна</a:t>
            </a:r>
          </a:p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группы «Солнышко» (группа компенсирующей направленности)</a:t>
            </a:r>
          </a:p>
          <a:p>
            <a:pPr algn="l"/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Оля Гусева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роли Машеньки (группа общеразвивающей направленности «Василек»)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179512" y="26064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7668344" y="5636096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0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Закреплять умение передавать движения, имитирующие повадки животных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Закреплять умение ориентироваться на свойства и качества предметов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слуховое внимание, память, речь, воображение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желание проявлять свои индивидуальные способности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Закреплять у детей желание участвовать в коллективной деятельности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Подготовительная работа музыкального руководителя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хореографа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так старались - распевались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65" y="3357380"/>
            <a:ext cx="5256584" cy="2956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796939" cy="269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5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8595" y="2696921"/>
            <a:ext cx="499255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Репетиции как в театре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8031" y="2659392"/>
            <a:ext cx="499255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9317" y="2896418"/>
            <a:ext cx="4683568" cy="2634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4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медведем нелегко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44825"/>
            <a:ext cx="4608510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4776789" cy="2686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4536504" cy="255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05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были дети и педагоги детского сада «Дружная семейка»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1043608" y="242088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7164288" y="486916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Уточнять и расширять представления детей о диких животных, их повадках, особенностях и т.д.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Познакомить детей с русскими народными сказками, в которых героями являются медведи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у детей элементарные математические представления и навыки (пересчет предметов, соотнесение количества с цифрой и т.д.).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Развивать у детей исследовательские навыки и умения (находить совместно со взрослыми необходимую информацию, анализировать, сравнивать, делать выводы, создавать продукт исследования (поделки, сообщения и т.п.).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интерес и любовь к живой природе, формировать базовые основы экологической культуры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доброжелательное отношение к окружающим и друг другу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правила поведения в гостях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детей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с ОВЗ дошкольного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возраста о свойствах и явлениях окружающего мира через русские народные сказки.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1960" y="2276872"/>
            <a:ext cx="468052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Итак, наш проект стартовал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625" y="4227308"/>
            <a:ext cx="2742919" cy="2331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995936" cy="2247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14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3927764" cy="2410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Подготовительная работа учителя дефектолога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 по теме «Дикие животные»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1929"/>
            <a:ext cx="3779911" cy="212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4896544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4104456" cy="230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57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со сказкой</a:t>
            </a:r>
            <a:br>
              <a:rPr lang="ru-RU" dirty="0" smtClean="0"/>
            </a:br>
            <a:r>
              <a:rPr lang="ru-RU" dirty="0" smtClean="0"/>
              <a:t> «Три медведя»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72816"/>
            <a:ext cx="4248472" cy="238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9948" y="3872301"/>
            <a:ext cx="3672406" cy="2065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3693" y="4376786"/>
            <a:ext cx="3026667" cy="17025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1" y="1628800"/>
            <a:ext cx="3840427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83" y="4162582"/>
            <a:ext cx="4512501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0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93311"/>
            <a:ext cx="5067308" cy="270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</a:t>
            </a:r>
            <a:r>
              <a:rPr lang="ru-RU" dirty="0" smtClean="0"/>
              <a:t>быть актерами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3171">
            <a:off x="550294" y="1831066"/>
            <a:ext cx="4219381" cy="2735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1753">
            <a:off x="4465517" y="4225245"/>
            <a:ext cx="4068850" cy="2288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9206"/>
            <a:ext cx="4431951" cy="2879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1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«Сказочные медведи» (совместные поделки родителей и детей)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Подготовительная работа воспитателей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032"/>
            <a:ext cx="486454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996952"/>
            <a:ext cx="4176464" cy="2349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21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52308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4092563" cy="2302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26056"/>
            <a:ext cx="3930383" cy="221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08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5270" y="2698602"/>
            <a:ext cx="4529552" cy="2547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Развиваем мелкую моторику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5093" y="2721423"/>
            <a:ext cx="4592512" cy="2583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3999" y="2652665"/>
            <a:ext cx="4680522" cy="2632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13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249</TotalTime>
  <Words>310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Проект «Мишкины сказки» </vt:lpstr>
      <vt:lpstr>Цель проекта: расширение представлений детей с ОВЗ дошкольного возраста о свойствах и явлениях окружающего мира через русские народные сказки.</vt:lpstr>
      <vt:lpstr>Итак, наш проект стартовал</vt:lpstr>
      <vt:lpstr>Подготовительная работа учителя дефектолога Работа по теме «Дикие животные»</vt:lpstr>
      <vt:lpstr>Знакомство со сказкой  «Три медведя»</vt:lpstr>
      <vt:lpstr>Учимся быть актерами</vt:lpstr>
      <vt:lpstr>Подготовительная работа воспитателей</vt:lpstr>
      <vt:lpstr>Наше творчество</vt:lpstr>
      <vt:lpstr>Развиваем мелкую моторику</vt:lpstr>
      <vt:lpstr>Подготовительная работа музыкального руководителя  и хореографа</vt:lpstr>
      <vt:lpstr>Мы так старались - распевались</vt:lpstr>
      <vt:lpstr>Репетиции как в театре</vt:lpstr>
      <vt:lpstr>Быть медведем нелегко</vt:lpstr>
      <vt:lpstr>Это были дети и педагоги детского сада «Дружная семейка»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Солнышко</dc:creator>
  <cp:lastModifiedBy>Солнышко</cp:lastModifiedBy>
  <cp:revision>27</cp:revision>
  <dcterms:created xsi:type="dcterms:W3CDTF">2016-04-27T07:55:10Z</dcterms:created>
  <dcterms:modified xsi:type="dcterms:W3CDTF">2016-04-28T05:36:40Z</dcterms:modified>
</cp:coreProperties>
</file>