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2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416824" cy="1800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образовательное учреждение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№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209»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Ярославль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4248471"/>
          </a:xfrm>
        </p:spPr>
        <p:txBody>
          <a:bodyPr>
            <a:normAutofit/>
          </a:bodyPr>
          <a:lstStyle/>
          <a:p>
            <a:r>
              <a:rPr lang="ru-RU" sz="4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основной образовательной программы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8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4452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ФГОС ДО специфика дошкольного детства и системные особенности дошкольного образования делают неправомерными требования от ребенка дошкольного возраста конкретных образовательных достижений. Поэтому результаты освоения Программы представлены в виде целевых ориентиров дошкольного образования и представляют собой возрастные характеристики возможных достижений ребенка к концу дошкольного образования.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Реализация образовательных целей и задач Программы направлена на достижение целевых ориентиров дошкольного образования, которые описаны как основные характеристики развития ребенка. Основные характеристики развития ребенка представлены в виде изложения возможных достижений воспитанников на разных возрастных этапах дошкольного детства.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периодизацией психического развития ребенка, принятой в культурно-исторической психологии, дошкольное детство подразделяется на три возраста детства: младенческий (первое и второе полугодия жизни), ранний (от 1 года до 3 лет) и дошкольный возраст (от 3 до 7 лет).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результаты освоения воспитанниками  ООП ДО: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9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1" cy="5112568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концу первого года жизни ребенок: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активно проявляет потребность в эмоциональном общении, поиске разнообразных впечатлений, чувствительность к эмоциям и смыслам слов взрослых, избирательное отношение к близким и посторонним людям;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активно обследует разнообразные предметы, интересуется и манипулирует ими, пытается подражать действиям взрослых; проявляет инициативу и настойчивость в желании получить ту или иную игрушку и действовать с ней по своему усмотрению;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во взаимодействии со взрослым пользуется разнообразными средствами общения: мимикой, жестами, голосовыми проявлениями (лепечет, произносит первые слова); стремится привлечь взрослого к совместным действиям с предметами; различает поощрение и порицание взрослыми своих действий;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охотно слушает детские стишки, песенки, игру на музыкальных инструментах, рассматривает картинки, узнает, что на них изображено, по просьбе взрослого может показать названный предмет; пытается сам использовать мелки и карандаши;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стремится проявлять самостоятельность при овладении навыками самообслуживания (есть ложкой, пить из чашки и пр.);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проявляет двигательную активность: свободно изменяет позу, сидит, ползает, встает на ножки, переступает ногами, ходит самостоятельно или при поддержке взрослых.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трем годам ребенок: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интересуется окружающими предметами, активно действует с ними, исследует их свойства, экспериментирует. 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Проявляет настойчивость в достижении результата своих действий;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стремится к общению и воспринимает смыслы в различных ситуациях общения со взрослыми, активно подражает им в движениях и действиях, умеет действовать согласованно;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владеет активной и пассивной речью: понимает речь взрослых, может обращаться с вопросами и просьбами, знает названия окружающих предметов и игрушек;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проявляет интерес к сверстникам; наблюдает за их действиями и подражает им.  Взаимодействие с ровесниками окрашено яркими эмоциями;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в короткой игре воспроизводит действия взрослого, впервые осуществляя игровые замещения;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проявляет самостоятельность в бытовых и игровых действиях. Владеет простейшими навыками самообслуживания;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любит слушать стихи, песни, короткие сказки, рассматривать картинки, двигаться под музыку. Проявляет живой эмоциональный отклик на эстетические впечатления. Охотно включается в продуктивные виды деятельности (изобразительную деятельность, конструирование и др.);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–	 с удовольствием двигается – ходит, бегает в разных направлениях, стремится осваивать различные виды движения (подпрыгивание, лазанье, перешагивание и пр.)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85584" cy="864096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ориентиры образования в младенческом и раннем возрасте: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 семи годам: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обладает воображением, которое реализуется в разных видах деятельности и прежде всего в игре. Ребенок владеет разными формами и видами игры, различает условную и реальную ситуации, следует игровым правилам;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у ребенка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 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	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живет.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Способен к принятию собственных решений, опираясь на свои знания и умения в различных видах деятельности.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ориентиры на этапе завершения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2132856"/>
            <a:ext cx="8568953" cy="44644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Максимальная открытость образовательной деятельности направлена на становление партнёрских взаимоотношений педагога с родителями. Для формирования сотрудничества между взрослыми и детьми важно представлять коллектив как единое целое, как большую сплоченную семью, жизнь которой интересна, если организована совместная деятельность педагогов, родителей и детей.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способствует установлению взаимопонимания между родителями и детьми, созданию комфортных условий в семье.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МДОУ «Детский сад № 209» выступает в роли активного помощника семье в обеспечении единого образовательного пространства «детский сад–семья–социум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5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640959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МДОУ "Детский сад № 209</a:t>
            </a:r>
            <a:r>
              <a:rPr lang="ru-RU" alt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контактные телефоны, E-</a:t>
            </a:r>
            <a:r>
              <a:rPr lang="ru-RU" altLang="ru-RU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alt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150042, город Ярославль, улица Блюхера, дом 42 «а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Телефон/факс: 55-02-64, 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телефоны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55-02-65, 55-37-03; 55-19-05  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alt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alt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yardou209@yandex.ru </a:t>
            </a:r>
            <a:endParaRPr lang="ru-RU" alt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Clr>
                <a:schemeClr val="tx1">
                  <a:lumMod val="75000"/>
                  <a:lumOff val="25000"/>
                </a:schemeClr>
              </a:buClr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65618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Приглашаем к сотрудничеству!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59" cy="489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ООП ДО разработана в соответствии:</a:t>
            </a:r>
            <a:endParaRPr lang="ru-RU" dirty="0"/>
          </a:p>
          <a:p>
            <a:pPr>
              <a:buNone/>
            </a:pPr>
            <a:r>
              <a:rPr lang="ru-RU" b="1" dirty="0"/>
              <a:t>	Конституция Российской Федерации (принята на всенародном голосовании 12 декабря 1993 г.) (с поправками);</a:t>
            </a:r>
          </a:p>
          <a:p>
            <a:pPr>
              <a:buNone/>
            </a:pPr>
            <a:r>
              <a:rPr lang="ru-RU" b="1" dirty="0"/>
              <a:t>	Указ Президента Российской Федерации от 21 июля 2020 г. № 474 «О национальных целях развития Российской Федерации на период до 2030 года»;</a:t>
            </a:r>
          </a:p>
          <a:p>
            <a:pPr>
              <a:buNone/>
            </a:pPr>
            <a:r>
              <a:rPr lang="ru-RU" b="1" dirty="0"/>
              <a:t>	Федеральный Закон от 28 июня 2014 г. № 172-ФЗ «О стратегическом планировании в Российской Федерации»;</a:t>
            </a:r>
          </a:p>
          <a:p>
            <a:pPr>
              <a:buNone/>
            </a:pPr>
            <a:r>
              <a:rPr lang="ru-RU" b="1" dirty="0"/>
              <a:t>	Федеральный Закон от 29 декабря .2012 г. №273-ФЗ «Об образовании в Российской Федерации»;</a:t>
            </a:r>
          </a:p>
          <a:p>
            <a:pPr>
              <a:buNone/>
            </a:pPr>
            <a:r>
              <a:rPr lang="ru-RU" b="1" dirty="0"/>
              <a:t>	Федеральный закон от 6 октября 2003 г. № 131-ФЗ «Об общих принципах организации местного самоуправления в Российской Федерации»;</a:t>
            </a:r>
          </a:p>
          <a:p>
            <a:pPr>
              <a:buNone/>
            </a:pPr>
            <a:r>
              <a:rPr lang="ru-RU" b="1" dirty="0"/>
              <a:t>	распоряжение Правительства Российской Федерации от 29 мая 2015 г. № 996-р </a:t>
            </a:r>
          </a:p>
          <a:p>
            <a:pPr>
              <a:buNone/>
            </a:pPr>
            <a:r>
              <a:rPr lang="ru-RU" b="1" dirty="0"/>
              <a:t>об утверждении Стратегия развития воспитания в Российской Федерации </a:t>
            </a:r>
          </a:p>
          <a:p>
            <a:pPr>
              <a:buNone/>
            </a:pPr>
            <a:r>
              <a:rPr lang="ru-RU" b="1" dirty="0"/>
              <a:t>на период до 2025 года;</a:t>
            </a:r>
          </a:p>
          <a:p>
            <a:pPr>
              <a:buNone/>
            </a:pPr>
            <a:r>
              <a:rPr lang="ru-RU" b="1" dirty="0"/>
              <a:t>	распоряжение Правительства Российской Федерации от 12 ноября 2020 г. № 2945-р об утверждении Плана мероприятий по реализации в 2021 - 2025 годах Стратегии развития воспитания в Российской Федерации на период до 2025 года;</a:t>
            </a:r>
          </a:p>
          <a:p>
            <a:pPr>
              <a:buNone/>
            </a:pPr>
            <a:r>
              <a:rPr lang="ru-RU" b="1" dirty="0"/>
              <a:t>	распоряжение Правительства Российской Федерации от 13 февраля 2019 г. № 207-р об утверждении Стратегии пространственного развития Российской Федерации на период до 2025 года;</a:t>
            </a:r>
          </a:p>
          <a:p>
            <a:pPr>
              <a:buNone/>
            </a:pPr>
            <a:r>
              <a:rPr lang="ru-RU" b="1" dirty="0"/>
              <a:t>	приказ Министерства образования и науки Российской Федерации от 17 октября 2013 г. № 1155 г. Москва «Об утверждении федерального государственного образовательного стандарта дошкольного образования».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Нормативно – правовая база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98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5472608"/>
          </a:xfrm>
        </p:spPr>
        <p:txBody>
          <a:bodyPr>
            <a:normAutofit fontScale="85000" lnSpcReduction="20000"/>
          </a:bodyPr>
          <a:lstStyle/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Инновационная программа дошкольного образования. / Под ред. Н.Е.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, Т.С. Комаровой, Э. М. Дорофеевой. —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Издание пятое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(инновационное),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и доп.— М.: МОЗАИКА-СИНТЕЗ, 2019. —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c.336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Комплексная образовательная программа дошкольного образования для детей с тяжелыми нарушениями речи (общим недоразвитием речи) с 3 до 7 лет. Издание 3-е, переработанное и дополненное в соответствии с ФГОС ДО. - СПб.: ООО "ИЗДАТЕЛЬСТВО "ДЕТСТВО-ПРЕСС", 2018. - 240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с. Н.В.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Нищева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Примерная адаптированная основная образовательная программа дошкольного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образования детей с умственной отсталостью (интеллектуальными нарушениями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), одобренной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решением федерального учебно-методического объединения по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общему образованию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7 декабря 2017 г. Протокол № 6/17</a:t>
            </a: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74448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 – методическое обеспечение ООП ДО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8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76064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.  Целевой раздел.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1.1. Пояснительная записка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1.1.1. Цели и задачи реализации Программы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1.1.2.Принципы и подходы к формированию Программы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1.1.3. Возрастные закономерности развития детей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1.2. Планируемые результаты освоения воспитанниками Программы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.  Содержательный раздел.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содержания образовательной деятельности по образовательным областям2.1.1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 Социально – коммуникативное развитие воспитанников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2.1.1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Образовательная область «Социально-коммуникативное развитие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2.1.2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Образовательная область «Познавательное развитие»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2.1.3 Образовательная область «Речевое развитие»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2.1.4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Образовательная область «Художественно-эстетическое развитие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2.1.5. Образовательная область «Физическое развитие»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2.2. Описание вариативных форм, способов, методов и средств реализации Программы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2.3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Взаимодействие взрослых с детьми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2.3.1. Поддержка детской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инициативы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2.3.2. Технологии личностно-ориентированного взаимодействия педагога с детьми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2.4. Взаимодействие педагогического коллектива с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семьями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2.5. Коррекционно-развивающая работа с детьми с ограниченными возможностями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2.5.1. Служба логопедической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помощи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2.5.2. Служба психологической помощи 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Организационный раздел.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Организация развивающей предметно-пространственной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среды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3.2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Кадровые условия реализация Программы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3.3.</a:t>
            </a:r>
            <a:r>
              <a:rPr lang="ru-RU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  <a:p>
            <a:pPr>
              <a:buNone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3.4</a:t>
            </a: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. Финансовые условия реализации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3.5. Организация и планирование образовательной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3.6. Организация режима пребывания детей в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>
              <a:buNone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3.7. Перечень литературных источников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7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7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5" cy="460851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Программа 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Программы является 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 через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ООП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81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412776"/>
            <a:ext cx="8640960" cy="532859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Цель Программы достигается через решение следующих задач: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 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формирование социокультурной среды, соответствующей возрастным и индивидуальным особенностям детей; 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создание условий для оптимального сочетания классического дошкольного образования и современных образовательных технологий; 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создание условий для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lvl="0"/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	обеспечение преемственности целей, задач и содержания дошкольного общего и начального общего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66124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соответствии со ФГОС ДО Программа построена на следующих принципах: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1.	Развивающее обучение в зоне ближайшего развития ребенка. Оно определяется содержанием предлагаемых взрослым задач, которые ребенок еще не может решить самостоятельно, но способен выполнить в совместной с взрослым деятельности. Развитие в рамках Программы выступает как важнейший результат успешности воспитания и обучения детей.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2.	Принцип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. Воспитание и обучение ребенка должно строиться на основе духовно-нравственных ценностей народов Российской Федерации, исторических и национально-культурных традиций, а один из главных критериев отбора программного материала — его воспитательная ценность. Организация выстраивает образовательную деятельность с учетом региональной специфики, социокультурной ситуации развития каждого ребенка.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подход. Обучение строится на базе характерных для дошкольного возраста видах деятельности. Ребенок развивается тогда, когда он является активным участником, субъектом процесса обучения, занимается важным и интересным для него делом.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4.	Принцип учета возрастной периодизации развития. Психическое развитие ребенка происходит неравномерно, и плавные периоды развития завершаются «кризисом», скачком, когда ребенок переходит на новый возрастной этап развития. Для каждого возрастного периода оптимальной является такая организация образовательного процесса, которая осуществляется с опорой на ведущий вид деятельности.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5.	Принцип амплификации развития.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детства – понимание детства как периода жизни значимого самого по себе, значимого тем, что происходит с ребенком сейчас, а не тем, что этот этап является подготовкой к последующей жизни. Этот принцип подразумевает полноценное проживание ребенком всех этапов детства (младенческого, раннего и дошкольного детства), обогащение (амплификацию) детского развития.</a:t>
            </a:r>
          </a:p>
          <a:p>
            <a:pPr lvl="0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6.	Принцип индивидуализации. Индивидуализация предполагает такое создание условий для реализации индивидуальных возможностей, появления индивидуального маршрута развития каждого ребенка с характерными для него спецификой и скоростью, учитывающей его интересы, мотивы, способности и возрастно-психологические особенности. При этом сам ребенок становится активным в выборе содержания своего образования, разных форм активности. Для реализации этого принципа необходимы регулярное наблюдение за развитием ребенка, сбор данных о нем, анализ его действий и поступков; помощь ребенку в сложной ситуации; предоставление ребенку возможности выбора в разных видах деятельности, акцентирование внимания на инициативности, самостоятельности и активности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100244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принципы ООП ДО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564904"/>
            <a:ext cx="8568951" cy="3561259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52928" cy="208823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развития детей</a:t>
            </a:r>
            <a:b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(образовательные области)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32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76872"/>
            <a:ext cx="8568951" cy="3849291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Образовательный процесс осуществляется на русском языке.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Главная цель образовательного процесса в ДОУ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обеспечить условия обогащенного, многогранного развития и воспитания каждого ребенка в разных видах деятельности.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часть образовательной программы состоит из двух частей: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Обязательная часть реализует образовательную программу «От рождения до школы» по редакцией Н.Е.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Вераксы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Т.С. Комаровой,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М.А.Васильевой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Реализуется через обязательные занятия и составляет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от общего нормативного времени, отводимого на усвоение основной программы.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обязательной части учебного плана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младшего возраста – 10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среднего возраста – 11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старшего возраста – 14 занятий в неделю,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·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детей подготовительной группы – 16  занятий в неделю.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Часть, формируемая участниками образовательных отношений составляет 30 % от общего нормативного времени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организации образовательного процесса:</a:t>
            </a:r>
          </a:p>
        </p:txBody>
      </p:sp>
    </p:spTree>
    <p:extLst>
      <p:ext uri="{BB962C8B-B14F-4D97-AF65-F5344CB8AC3E}">
        <p14:creationId xmlns:p14="http://schemas.microsoft.com/office/powerpoint/2010/main" val="16097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519</TotalTime>
  <Words>648</Words>
  <Application>Microsoft Office PowerPoint</Application>
  <PresentationFormat>Экран (4:3)</PresentationFormat>
  <Paragraphs>136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Candara</vt:lpstr>
      <vt:lpstr>Symbol</vt:lpstr>
      <vt:lpstr>Times New Roman</vt:lpstr>
      <vt:lpstr>Волна</vt:lpstr>
      <vt:lpstr>              Муниципальное дошкольное образовательное учреждение  «Детский сад № 209»  г. Ярославль   </vt:lpstr>
      <vt:lpstr>Нормативно – правовая база</vt:lpstr>
      <vt:lpstr>Учебно – методическое обеспечение ООП ДО </vt:lpstr>
      <vt:lpstr>  Структура программы </vt:lpstr>
      <vt:lpstr>Цель ООП</vt:lpstr>
      <vt:lpstr>Задачи</vt:lpstr>
      <vt:lpstr>Основные принципы ООП ДО</vt:lpstr>
      <vt:lpstr> Основные направления  образования и развития детей (образовательные области)</vt:lpstr>
      <vt:lpstr>Особенности организации образовательного процесса:</vt:lpstr>
      <vt:lpstr> Планируемые результаты освоения воспитанниками  ООП ДО: </vt:lpstr>
      <vt:lpstr>  Целевые ориентиры образования в младенческом и раннем возрасте: </vt:lpstr>
      <vt:lpstr>  Целевые ориентиры на этапе завершения дошкольного образования </vt:lpstr>
      <vt:lpstr>   Особенности взаимодействия педагогического коллектива  с семьями воспитанников </vt:lpstr>
      <vt:lpstr> Приглашаем к сотрудничеству!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39</cp:revision>
  <dcterms:created xsi:type="dcterms:W3CDTF">2015-08-04T13:05:53Z</dcterms:created>
  <dcterms:modified xsi:type="dcterms:W3CDTF">2021-08-10T09:45:10Z</dcterms:modified>
</cp:coreProperties>
</file>