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4" r:id="rId8"/>
    <p:sldId id="263" r:id="rId9"/>
    <p:sldId id="261" r:id="rId10"/>
    <p:sldId id="265" r:id="rId11"/>
    <p:sldId id="275" r:id="rId12"/>
    <p:sldId id="266" r:id="rId13"/>
    <p:sldId id="267" r:id="rId14"/>
    <p:sldId id="268" r:id="rId15"/>
    <p:sldId id="269" r:id="rId16"/>
    <p:sldId id="276" r:id="rId17"/>
    <p:sldId id="277" r:id="rId18"/>
    <p:sldId id="278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2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9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33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3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42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5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7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4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8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0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0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4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B7FE-7E09-44EA-966E-4345DEE3A40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95704D-91F5-4189-A9F8-0ABB85B3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7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21278"/>
            <a:ext cx="8825658" cy="37561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 у дошкольников с </a:t>
            </a: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тактильных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авторских пособий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9805" y="4718003"/>
            <a:ext cx="9998631" cy="193217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дефектологи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КИЛЬНИЦКАЯ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ЕВГЕНЬЕВНА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КАНГИНА КАТЕРИНА АЛЕКСАНДРОВНА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209»</a:t>
            </a:r>
          </a:p>
        </p:txBody>
      </p:sp>
    </p:spTree>
    <p:extLst>
      <p:ext uri="{BB962C8B-B14F-4D97-AF65-F5344CB8AC3E}">
        <p14:creationId xmlns:p14="http://schemas.microsoft.com/office/powerpoint/2010/main" val="3549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книга 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Развивайка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9558" y="1448792"/>
            <a:ext cx="4795053" cy="40744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Тактильная книга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- это разноцветная книга с рисунками, которые выполнены из различных материалов, максимально приближенных к оригиналу.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	Главная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функция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этой книги - помочь ребенку с ОВЗ в обследовании и восприятии окружающего мира.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3" descr="PB0421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4002" y="1448791"/>
            <a:ext cx="5407299" cy="486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6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08758"/>
            <a:ext cx="8911687" cy="12469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Тактильные книги позволяют решать в комплексе образовательные, коррекционные и воспитательные задачи в сенсорном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4410" y="1555667"/>
            <a:ext cx="6460177" cy="5189517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Выделение свойств и качеств окружающих предметов, обучение  действиям с ними.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умения зрительно сличать предметы по форме, цвету и величине.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зрительного восприятия формы, цвета, величины.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зрительно-моторной координации, целенаправленности действий.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мелкой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моторики рук.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arenR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Воспитание внимания, усидчивости, умения слушать взрослых.</a:t>
            </a:r>
          </a:p>
          <a:p>
            <a:endParaRPr lang="ru-RU" dirty="0"/>
          </a:p>
        </p:txBody>
      </p:sp>
      <p:pic>
        <p:nvPicPr>
          <p:cNvPr id="5" name="Содержимое 3" descr="PB0421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920842" y="1686296"/>
            <a:ext cx="3194462" cy="421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2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1" y="260577"/>
            <a:ext cx="4952010" cy="625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47" y="355580"/>
            <a:ext cx="4892635" cy="622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3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52" y="273132"/>
            <a:ext cx="5232753" cy="625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9" y="308758"/>
            <a:ext cx="4797631" cy="620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8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37" y="427512"/>
            <a:ext cx="4572000" cy="616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52" y="451262"/>
            <a:ext cx="4707072" cy="609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5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09" y="257297"/>
            <a:ext cx="4819236" cy="644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58" y="316675"/>
            <a:ext cx="4724429" cy="635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PB042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504" y="629393"/>
            <a:ext cx="3449512" cy="5163780"/>
          </a:xfrm>
          <a:prstGeom prst="rect">
            <a:avLst/>
          </a:prstGeom>
        </p:spPr>
      </p:pic>
      <p:pic>
        <p:nvPicPr>
          <p:cNvPr id="4" name="Рисунок 3" descr="PB042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7034" y="220707"/>
            <a:ext cx="4667001" cy="3168352"/>
          </a:xfrm>
          <a:prstGeom prst="rect">
            <a:avLst/>
          </a:prstGeom>
        </p:spPr>
      </p:pic>
      <p:pic>
        <p:nvPicPr>
          <p:cNvPr id="5" name="Рисунок 4" descr="PB042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7034" y="3633849"/>
            <a:ext cx="4809505" cy="28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177" y="446087"/>
            <a:ext cx="4206234" cy="1152525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/>
                <a:ea typeface="Times New Roman"/>
              </a:rPr>
              <a:t>Формирование тактильно-двигательного восприятия.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6940" y="1353787"/>
            <a:ext cx="3707472" cy="521326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</a:rPr>
              <a:t>Ориентация </a:t>
            </a:r>
            <a:r>
              <a:rPr lang="ru-RU" sz="2000" dirty="0">
                <a:latin typeface="Times New Roman"/>
                <a:ea typeface="Times New Roman"/>
              </a:rPr>
              <a:t>в тактильных ощущениях, связанных с формой предмета, его </a:t>
            </a:r>
            <a:r>
              <a:rPr lang="ru-RU" sz="2000" dirty="0" smtClean="0">
                <a:latin typeface="Times New Roman"/>
                <a:ea typeface="Times New Roman"/>
              </a:rPr>
              <a:t>величиной;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</a:rPr>
              <a:t>Развитие </a:t>
            </a:r>
            <a:r>
              <a:rPr lang="ru-RU" sz="2000" dirty="0">
                <a:latin typeface="Times New Roman"/>
                <a:ea typeface="Times New Roman"/>
              </a:rPr>
              <a:t>зрительно-двигательной </a:t>
            </a:r>
            <a:r>
              <a:rPr lang="ru-RU" sz="2000" dirty="0" smtClean="0">
                <a:latin typeface="Times New Roman"/>
                <a:ea typeface="Times New Roman"/>
              </a:rPr>
              <a:t>координации;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</a:rPr>
              <a:t>Развитие </a:t>
            </a:r>
            <a:r>
              <a:rPr lang="ru-RU" sz="2000" dirty="0" err="1" smtClean="0">
                <a:latin typeface="Times New Roman"/>
                <a:ea typeface="Times New Roman"/>
              </a:rPr>
              <a:t>стереогнозиса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- это узнавание предмета и фактуры материала на </a:t>
            </a:r>
            <a:r>
              <a:rPr lang="ru-RU" sz="2000" dirty="0" smtClean="0">
                <a:latin typeface="Times New Roman"/>
                <a:ea typeface="Times New Roman"/>
              </a:rPr>
              <a:t>ощупь;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</a:rPr>
              <a:t>Развитие </a:t>
            </a:r>
            <a:r>
              <a:rPr lang="ru-RU" sz="2000" dirty="0">
                <a:latin typeface="Times New Roman"/>
                <a:ea typeface="Times New Roman"/>
              </a:rPr>
              <a:t>точности движений при построении различных конструкций и схем на плоскости.</a:t>
            </a:r>
          </a:p>
        </p:txBody>
      </p:sp>
      <p:pic>
        <p:nvPicPr>
          <p:cNvPr id="5" name="Содержимое 3" descr="PB042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8918" y="273132"/>
            <a:ext cx="5153891" cy="6483928"/>
          </a:xfrm>
        </p:spPr>
      </p:pic>
    </p:spTree>
    <p:extLst>
      <p:ext uri="{BB962C8B-B14F-4D97-AF65-F5344CB8AC3E}">
        <p14:creationId xmlns:p14="http://schemas.microsoft.com/office/powerpoint/2010/main" val="3175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PB042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3309" y="190005"/>
            <a:ext cx="4880759" cy="6353299"/>
          </a:xfrm>
          <a:prstGeom prst="rect">
            <a:avLst/>
          </a:prstGeom>
        </p:spPr>
      </p:pic>
      <p:pic>
        <p:nvPicPr>
          <p:cNvPr id="6" name="Содержимое 3" descr="PB0422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5045" y="190005"/>
            <a:ext cx="4479366" cy="6353299"/>
          </a:xfrm>
        </p:spPr>
      </p:pic>
    </p:spTree>
    <p:extLst>
      <p:ext uri="{BB962C8B-B14F-4D97-AF65-F5344CB8AC3E}">
        <p14:creationId xmlns:p14="http://schemas.microsoft.com/office/powerpoint/2010/main" val="29208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«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12" y="1353785"/>
            <a:ext cx="4187886" cy="531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94566" y="1579417"/>
            <a:ext cx="4845133" cy="5106391"/>
          </a:xfrm>
        </p:spPr>
        <p:txBody>
          <a:bodyPr>
            <a:normAutofit fontScale="92500"/>
          </a:bodyPr>
          <a:lstStyle/>
          <a:p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развитие зрительного восприятия и ориентировки на форму, цвет, величину.</a:t>
            </a:r>
          </a:p>
          <a:p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>Задачи: 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формировать умения классифицировать геометрические фигуры по форме, цвету,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еличине;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учить 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сравнивать и соотносить предметы по цвету, форме,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величине путем наложения, прикладывания:</a:t>
            </a:r>
          </a:p>
          <a:p>
            <a:pPr>
              <a:buFontTx/>
              <a:buChar char="-"/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ф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ормирование умения словесно обозначать цвет, форму, величину геометрических фигур;</a:t>
            </a:r>
          </a:p>
          <a:p>
            <a:pPr>
              <a:buFontTx/>
              <a:buChar char="-"/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развитие мелкой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моторики.</a:t>
            </a:r>
            <a:endParaRPr lang="ru-RU" sz="2200" b="1" dirty="0">
              <a:latin typeface="Times New Roman"/>
              <a:ea typeface="Times New Roman"/>
              <a:cs typeface="Times New Roman"/>
            </a:endParaRPr>
          </a:p>
          <a:p>
            <a:pPr>
              <a:buFontTx/>
              <a:buChar char="-"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1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пецифические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психического развития детей с интеллектуальными нарушениями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339439"/>
            <a:ext cx="8915400" cy="397823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процесса приёма, переработки, сохранения и использования информации детьми с проблемами в развитии.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речевого опосредствования.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длительные сроки формирования представлений и понятий об окружающей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действительности; сенсорных эталонах.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возникновения состояний социально-психологической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дезадаптированности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0" y="965901"/>
            <a:ext cx="3458306" cy="523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8" y="1971304"/>
            <a:ext cx="3162991" cy="477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57" y="118753"/>
            <a:ext cx="4156364" cy="534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3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152" y="493481"/>
            <a:ext cx="8911687" cy="9196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результате: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0654" y="1694212"/>
            <a:ext cx="5798671" cy="43147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мотивация к познавательной деятельности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заинтересованность ребенка в результатах своей	деятельности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познавательный интерес к свойствам и явлениям окружающего мира.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2" y="1769423"/>
            <a:ext cx="3669475" cy="4536374"/>
          </a:xfrm>
        </p:spPr>
      </p:pic>
    </p:spTree>
    <p:extLst>
      <p:ext uri="{BB962C8B-B14F-4D97-AF65-F5344CB8AC3E}">
        <p14:creationId xmlns:p14="http://schemas.microsoft.com/office/powerpoint/2010/main" val="33191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418" y="23222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76" y="1460665"/>
            <a:ext cx="4432886" cy="5106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87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Панно «Времена года»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48" y="1638795"/>
            <a:ext cx="3684845" cy="489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5506" y="1638795"/>
            <a:ext cx="5919105" cy="4265049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признаками времен года, изменениями в природе;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(пополнение пассивного и активного словаря);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енсорное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(цвет, форма, величина);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риентировка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 (справа, слева, вверху, внизу).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7" y="296883"/>
            <a:ext cx="4524498" cy="6309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42" y="118753"/>
            <a:ext cx="4313238" cy="3382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33" y="2934852"/>
            <a:ext cx="4619501" cy="371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1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6" y="641268"/>
            <a:ext cx="5308270" cy="537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641350"/>
            <a:ext cx="4133219" cy="538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3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61" y="403762"/>
            <a:ext cx="4358244" cy="619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356260"/>
            <a:ext cx="4577994" cy="616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3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«Мягкие матрешки»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65818" y="1756698"/>
            <a:ext cx="4438793" cy="4531426"/>
          </a:xfrm>
        </p:spPr>
        <p:txBody>
          <a:bodyPr>
            <a:normAutofit/>
          </a:bodyPr>
          <a:lstStyle/>
          <a:p>
            <a:pPr marL="274320" lvl="0" indent="450215" algn="just" defTabSz="914400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навыков ориентировки на цвет, величину.</a:t>
            </a:r>
          </a:p>
          <a:p>
            <a:pPr marL="274320" lvl="0" indent="450215" algn="just" defTabSz="914400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 </a:t>
            </a:r>
          </a:p>
          <a:p>
            <a:pPr marL="560070" lvl="0" indent="-285750" algn="just" defTabSz="914400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мелкой моторики;</a:t>
            </a:r>
          </a:p>
          <a:p>
            <a:pPr marL="560070" lvl="0" indent="-285750" algn="just" defTabSz="914400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закрепление умения выделять высоту, как особое измерение величины, используя метод наложения.</a:t>
            </a:r>
          </a:p>
          <a:p>
            <a:pPr marL="560070" lvl="0" indent="-285750" algn="just" defTabSz="914400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60070" lvl="0" indent="-285750" algn="just" defTabSz="914400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74320" lvl="0" indent="450215" algn="just" defTabSz="914400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ru-RU" dirty="0"/>
          </a:p>
        </p:txBody>
      </p:sp>
      <p:pic>
        <p:nvPicPr>
          <p:cNvPr id="6" name="Рисунок 5" descr="PB042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541" y="1578568"/>
            <a:ext cx="5430536" cy="490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8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3" y="332509"/>
            <a:ext cx="5028837" cy="587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88" y="368134"/>
            <a:ext cx="4441739" cy="578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9" y="1668316"/>
            <a:ext cx="3513932" cy="4880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55" y="961900"/>
            <a:ext cx="3074472" cy="466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79" y="106710"/>
            <a:ext cx="3562598" cy="501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17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1055</TotalTime>
  <Words>382</Words>
  <Application>Microsoft Office PowerPoint</Application>
  <PresentationFormat>Широкоэкранный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Brush Script MT</vt:lpstr>
      <vt:lpstr>Calibri</vt:lpstr>
      <vt:lpstr>Century Gothic</vt:lpstr>
      <vt:lpstr>Times New Roman</vt:lpstr>
      <vt:lpstr>Wingdings</vt:lpstr>
      <vt:lpstr>Wingdings 3</vt:lpstr>
      <vt:lpstr>Легкий дым</vt:lpstr>
      <vt:lpstr>Развитие познавательных способностей у дошкольников с использованием тактильных  авторских пособий</vt:lpstr>
      <vt:lpstr>Специфические закономерности психического развития детей с интеллектуальными нарушениями:</vt:lpstr>
      <vt:lpstr>Панно «Времена года»</vt:lpstr>
      <vt:lpstr>Презентация PowerPoint</vt:lpstr>
      <vt:lpstr>Презентация PowerPoint</vt:lpstr>
      <vt:lpstr>Презентация PowerPoint</vt:lpstr>
      <vt:lpstr>«Мягкие матрешки»</vt:lpstr>
      <vt:lpstr>Презентация PowerPoint</vt:lpstr>
      <vt:lpstr>Презентация PowerPoint</vt:lpstr>
      <vt:lpstr>Тактильная книга «Развивайка»</vt:lpstr>
      <vt:lpstr>Тактильные книги позволяют решать в комплексе образовательные, коррекционные и воспитательные задачи в сенсорном развитии: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тактильно-двигательного восприятия. </vt:lpstr>
      <vt:lpstr>Презентация PowerPoint</vt:lpstr>
      <vt:lpstr>Геометрический кот «Матроскин»</vt:lpstr>
      <vt:lpstr>Презентация PowerPoint</vt:lpstr>
      <vt:lpstr>В результате: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игровой деятельности с использованием  авторских пособий</dc:title>
  <dc:creator>Marinka</dc:creator>
  <cp:lastModifiedBy>Marinka</cp:lastModifiedBy>
  <cp:revision>41</cp:revision>
  <dcterms:created xsi:type="dcterms:W3CDTF">2016-04-19T12:11:37Z</dcterms:created>
  <dcterms:modified xsi:type="dcterms:W3CDTF">2016-12-20T22:47:58Z</dcterms:modified>
</cp:coreProperties>
</file>