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58" r:id="rId4"/>
    <p:sldId id="259" r:id="rId5"/>
    <p:sldId id="257" r:id="rId6"/>
    <p:sldId id="262" r:id="rId7"/>
    <p:sldId id="263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FF66"/>
    <a:srgbClr val="CC99FF"/>
    <a:srgbClr val="CC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B6AB-AC10-4CFB-90C2-CCAFEE8868E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D2CD-33B5-4635-A7B7-E17F932FAE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7D2CD-33B5-4635-A7B7-E17F932FAE8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B7E1-F0D6-4345-8C55-84E7121172F4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8ACD-AFE6-4674-8802-E08DA958CC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2"/>
          <p:cNvSpPr/>
          <p:nvPr/>
        </p:nvSpPr>
        <p:spPr>
          <a:xfrm>
            <a:off x="1259632" y="1124744"/>
            <a:ext cx="6552727" cy="954107"/>
          </a:xfrm>
          <a:prstGeom prst="rect">
            <a:avLst/>
          </a:prstGeom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29 сентября </a:t>
            </a:r>
            <a:r>
              <a:rPr lang="ru-RU" sz="2800" dirty="0">
                <a:latin typeface="Book Antiqua" pitchFamily="18" charset="0"/>
              </a:rPr>
              <a:t>в группе </a:t>
            </a:r>
            <a:r>
              <a:rPr lang="ru-RU" sz="4000" b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Book Antiqua" pitchFamily="18" charset="0"/>
              </a:rPr>
              <a:t>«Ромашка» </a:t>
            </a:r>
            <a:r>
              <a:rPr lang="ru-RU" sz="2800" dirty="0" smtClean="0">
                <a:latin typeface="Book Antiqua" pitchFamily="18" charset="0"/>
              </a:rPr>
              <a:t>прошло </a:t>
            </a:r>
          </a:p>
          <a:p>
            <a:pPr algn="ctr"/>
            <a:r>
              <a:rPr lang="ru-RU" sz="2800" dirty="0" smtClean="0">
                <a:latin typeface="Book Antiqua" pitchFamily="18" charset="0"/>
              </a:rPr>
              <a:t>родительское </a:t>
            </a:r>
            <a:r>
              <a:rPr lang="ru-RU" sz="2800" dirty="0">
                <a:latin typeface="Book Antiqua" pitchFamily="18" charset="0"/>
              </a:rPr>
              <a:t>собрание. 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461" name="Picture 5" descr="C:\Users\Екатерина\Desktop\IMG-20220929-WA0008.jpg"/>
          <p:cNvPicPr>
            <a:picLocks noChangeAspect="1" noChangeArrowheads="1"/>
          </p:cNvPicPr>
          <p:nvPr/>
        </p:nvPicPr>
        <p:blipFill>
          <a:blip r:embed="rId3" cstate="print"/>
          <a:srcRect t="30690" b="17394"/>
          <a:stretch>
            <a:fillRect/>
          </a:stretch>
        </p:blipFill>
        <p:spPr bwMode="auto">
          <a:xfrm>
            <a:off x="3635896" y="1916832"/>
            <a:ext cx="4837683" cy="3348705"/>
          </a:xfrm>
          <a:prstGeom prst="rect">
            <a:avLst/>
          </a:prstGeom>
          <a:noFill/>
        </p:spPr>
      </p:pic>
      <p:pic>
        <p:nvPicPr>
          <p:cNvPr id="7" name="Picture 2" descr="https://sun9-60.userapi.com/impg/_jAEfEmpq3vEAz97eeKrkxzmhsFERPxNcl23Qw/B_bvD0qm9eY.jpg?size=1280x960&amp;quality=95&amp;sign=cad08a877e03f0190dfd95c15dc7ea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467544" y="404664"/>
            <a:ext cx="813690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          В этом году педагоги рады приветствовать в группе новых детей и их родителей. </a:t>
            </a:r>
          </a:p>
          <a:p>
            <a:r>
              <a:rPr lang="ru-RU" sz="2000" b="1" dirty="0" smtClean="0">
                <a:latin typeface="Book Antiqua" pitchFamily="18" charset="0"/>
              </a:rPr>
              <a:t>           У</a:t>
            </a:r>
            <a:r>
              <a:rPr lang="ru-RU" sz="2000" b="1" dirty="0" smtClean="0">
                <a:latin typeface="Book Antiqua" pitchFamily="18" charset="0"/>
              </a:rPr>
              <a:t>читель – дефектолог</a:t>
            </a:r>
          </a:p>
          <a:p>
            <a:r>
              <a:rPr lang="ru-RU" sz="2000" b="1" dirty="0">
                <a:latin typeface="Book Antiqua" pitchFamily="18" charset="0"/>
              </a:rPr>
              <a:t> </a:t>
            </a:r>
            <a:r>
              <a:rPr lang="ru-RU" sz="2000" b="1" dirty="0" smtClean="0">
                <a:latin typeface="Book Antiqua" pitchFamily="18" charset="0"/>
              </a:rPr>
              <a:t>          </a:t>
            </a:r>
            <a:r>
              <a:rPr lang="ru-RU" sz="2000" b="1" dirty="0" smtClean="0">
                <a:latin typeface="Book Antiqua" pitchFamily="18" charset="0"/>
              </a:rPr>
              <a:t>Маркузина Екатерина                    и воспитатель </a:t>
            </a:r>
          </a:p>
          <a:p>
            <a:r>
              <a:rPr lang="ru-RU" sz="2000" b="1" dirty="0" smtClean="0">
                <a:latin typeface="Book Antiqua" pitchFamily="18" charset="0"/>
              </a:rPr>
              <a:t>           Викторовна </a:t>
            </a:r>
            <a:r>
              <a:rPr lang="ru-RU" sz="2000" b="1" dirty="0" smtClean="0">
                <a:latin typeface="Book Antiqua" pitchFamily="18" charset="0"/>
              </a:rPr>
              <a:t>                              </a:t>
            </a:r>
            <a:r>
              <a:rPr lang="ru-RU" sz="2000" b="1" dirty="0" smtClean="0">
                <a:latin typeface="Book Antiqua" pitchFamily="18" charset="0"/>
              </a:rPr>
              <a:t>Новикова Светлана                       </a:t>
            </a:r>
          </a:p>
          <a:p>
            <a:r>
              <a:rPr lang="ru-RU" sz="2000" b="1" dirty="0">
                <a:latin typeface="Book Antiqua" pitchFamily="18" charset="0"/>
              </a:rPr>
              <a:t> </a:t>
            </a:r>
            <a:r>
              <a:rPr lang="ru-RU" sz="2000" b="1" dirty="0" smtClean="0">
                <a:latin typeface="Book Antiqua" pitchFamily="18" charset="0"/>
              </a:rPr>
              <a:t>                                                                     </a:t>
            </a:r>
            <a:r>
              <a:rPr lang="ru-RU" sz="2000" b="1" dirty="0" smtClean="0">
                <a:latin typeface="Book Antiqua" pitchFamily="18" charset="0"/>
              </a:rPr>
              <a:t>      Вячеславовна       </a:t>
            </a:r>
          </a:p>
          <a:p>
            <a:r>
              <a:rPr lang="ru-RU" sz="2000" b="1" i="1" dirty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        </a:t>
            </a:r>
          </a:p>
          <a:p>
            <a:r>
              <a:rPr lang="ru-RU" sz="2000" b="1" i="1" dirty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               </a:t>
            </a:r>
            <a:r>
              <a:rPr lang="ru-RU" sz="2000" dirty="0" smtClean="0">
                <a:latin typeface="Bookman Old Style" pitchFamily="18" charset="0"/>
              </a:rPr>
              <a:t>р</a:t>
            </a:r>
            <a:r>
              <a:rPr lang="ru-RU" sz="2000" dirty="0" smtClean="0">
                <a:latin typeface="Bookman Old Style" pitchFamily="18" charset="0"/>
              </a:rPr>
              <a:t>ассказали родителям </a:t>
            </a:r>
            <a:r>
              <a:rPr lang="ru-RU" sz="2000" b="1" i="1" dirty="0" smtClean="0">
                <a:latin typeface="Bookman Old Style" pitchFamily="18" charset="0"/>
              </a:rPr>
              <a:t>об адаптации        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      воспитанников к новой группе</a:t>
            </a:r>
            <a:r>
              <a:rPr lang="ru-RU" sz="2000" b="1" dirty="0" smtClean="0">
                <a:latin typeface="Bookman Old Style" pitchFamily="18" charset="0"/>
              </a:rPr>
              <a:t>, </a:t>
            </a:r>
            <a:r>
              <a:rPr lang="ru-RU" sz="2000" b="1" i="1" dirty="0" smtClean="0">
                <a:latin typeface="Bookman Old Style" pitchFamily="18" charset="0"/>
              </a:rPr>
              <a:t>итогах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      мониторинга развития детей, образовательном                 </a:t>
            </a:r>
          </a:p>
          <a:p>
            <a:r>
              <a:rPr lang="ru-RU" sz="2000" b="1" i="1" dirty="0"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                       </a:t>
            </a:r>
            <a:r>
              <a:rPr lang="ru-RU" sz="2000" b="1" i="1" dirty="0" smtClean="0">
                <a:latin typeface="Bookman Old Style" pitchFamily="18" charset="0"/>
              </a:rPr>
              <a:t>процессе  и режиме дня</a:t>
            </a:r>
            <a:r>
              <a:rPr lang="ru-RU" sz="2000" b="1" dirty="0" smtClean="0">
                <a:latin typeface="Bookman Old Style" pitchFamily="18" charset="0"/>
              </a:rPr>
              <a:t>. </a:t>
            </a:r>
          </a:p>
          <a:p>
            <a:pPr algn="ctr"/>
            <a:endParaRPr lang="ru-RU" sz="2000" b="1" dirty="0"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latin typeface="Book Antiqua" pitchFamily="18" charset="0"/>
              </a:rPr>
              <a:t>А для 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latin typeface="Book Antiqua" pitchFamily="18" charset="0"/>
              </a:rPr>
              <a:t>формировани</a:t>
            </a:r>
            <a:r>
              <a:rPr lang="ru-RU" sz="2000" b="1" dirty="0" smtClean="0">
                <a:latin typeface="Book Antiqua" pitchFamily="18" charset="0"/>
              </a:rPr>
              <a:t>я дружного родительского коллектива педагоги провели веселые игровые минутки.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Users\Екатерина\Desktop\1MSrRimuk0Q.jpg"/>
          <p:cNvPicPr>
            <a:picLocks noChangeAspect="1" noChangeArrowheads="1"/>
          </p:cNvPicPr>
          <p:nvPr/>
        </p:nvPicPr>
        <p:blipFill>
          <a:blip r:embed="rId3" cstate="print"/>
          <a:srcRect t="3500" r="18473" b="35907"/>
          <a:stretch>
            <a:fillRect/>
          </a:stretch>
        </p:blipFill>
        <p:spPr bwMode="auto">
          <a:xfrm>
            <a:off x="179512" y="1340768"/>
            <a:ext cx="936104" cy="191193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0" name="Picture 6" descr="C:\Users\Екатерина\Desktop\qh1VkNi6_Y8.jpg"/>
          <p:cNvPicPr>
            <a:picLocks noChangeAspect="1" noChangeArrowheads="1"/>
          </p:cNvPicPr>
          <p:nvPr/>
        </p:nvPicPr>
        <p:blipFill>
          <a:blip r:embed="rId4" cstate="print"/>
          <a:srcRect l="25433" r="12968" b="47741"/>
          <a:stretch>
            <a:fillRect/>
          </a:stretch>
        </p:blipFill>
        <p:spPr bwMode="auto">
          <a:xfrm>
            <a:off x="7236296" y="1484784"/>
            <a:ext cx="17187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929-WA0015.jpg"/>
          <p:cNvPicPr>
            <a:picLocks noChangeAspect="1"/>
          </p:cNvPicPr>
          <p:nvPr/>
        </p:nvPicPr>
        <p:blipFill>
          <a:blip r:embed="rId4" cstate="print"/>
          <a:srcRect t="19225" r="-562" b="15705"/>
          <a:stretch>
            <a:fillRect/>
          </a:stretch>
        </p:blipFill>
        <p:spPr>
          <a:xfrm>
            <a:off x="4860032" y="1628800"/>
            <a:ext cx="3922800" cy="3384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 descr="IMG-20220929-WA0021.jpg"/>
          <p:cNvPicPr>
            <a:picLocks noChangeAspect="1"/>
          </p:cNvPicPr>
          <p:nvPr/>
        </p:nvPicPr>
        <p:blipFill>
          <a:blip r:embed="rId5" cstate="print"/>
          <a:srcRect r="-574" b="12501"/>
          <a:stretch>
            <a:fillRect/>
          </a:stretch>
        </p:blipFill>
        <p:spPr>
          <a:xfrm>
            <a:off x="971600" y="1556792"/>
            <a:ext cx="3600400" cy="41764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0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noFill/>
                  <a:prstDash val="solid"/>
                </a:ln>
              </a:rPr>
              <a:t>  </a:t>
            </a:r>
            <a:r>
              <a:rPr lang="ru-RU" sz="2000" dirty="0" smtClean="0">
                <a:ln w="18415" cmpd="sng">
                  <a:noFill/>
                  <a:prstDash val="solid"/>
                </a:ln>
              </a:rPr>
              <a:t>Игра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«Комплименты» была первой: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педагоги и мамы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знакомились, угощали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друг </a:t>
            </a:r>
            <a:r>
              <a:rPr lang="ru-RU" sz="2000" dirty="0">
                <a:ln w="3175" cmpd="sng">
                  <a:noFill/>
                  <a:prstDash val="solid"/>
                </a:ln>
              </a:rPr>
              <a:t>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друга </a:t>
            </a:r>
            <a:r>
              <a:rPr lang="ru-RU" sz="2000" dirty="0" smtClean="0">
                <a:ln w="3175" cmpd="sng">
                  <a:noFill/>
                  <a:prstDash val="solid"/>
                </a:ln>
              </a:rPr>
              <a:t>сладкими подарками, выражая радость от встречи. Обязательным условием было сказать комплимент тому, кого угощаешь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7030A0"/>
                </a:solidFill>
              </a:rPr>
              <a:t>. </a:t>
            </a:r>
            <a:endParaRPr lang="ru-RU" sz="2400" dirty="0">
              <a:ln w="3175" cmpd="sng">
                <a:noFill/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20929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672408" cy="49685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-20220929-WA0014.jpg"/>
          <p:cNvPicPr>
            <a:picLocks noChangeAspect="1"/>
          </p:cNvPicPr>
          <p:nvPr/>
        </p:nvPicPr>
        <p:blipFill>
          <a:blip r:embed="rId4" cstate="print"/>
          <a:srcRect l="17540" t="23918" r="-5239" b="9112"/>
          <a:stretch>
            <a:fillRect/>
          </a:stretch>
        </p:blipFill>
        <p:spPr>
          <a:xfrm>
            <a:off x="4283968" y="2636912"/>
            <a:ext cx="3744416" cy="3744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355976" y="40466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время игры было много      улыбок и приятных слов. Результатом игры стало хорошее настроение всех участников и непринужденная обстановка. </a:t>
            </a:r>
            <a:endParaRPr lang="ru-RU" sz="2400" dirty="0"/>
          </a:p>
        </p:txBody>
      </p:sp>
      <p:sp>
        <p:nvSpPr>
          <p:cNvPr id="4098" name="AutoShape 2" descr="https://coolsen.ru/wp-content/uploads/2021/11/041-20211109_1256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33265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Следующим игровым моментом было  задание «Рисунок». </a:t>
            </a:r>
            <a:r>
              <a:rPr lang="ru-RU" sz="2400" dirty="0"/>
              <a:t>Е</a:t>
            </a:r>
            <a:r>
              <a:rPr lang="ru-RU" sz="2400" dirty="0" smtClean="0"/>
              <a:t>диная тема «Осень», детали – фантазия участников. Рисовать необходимо было левой рукой. Начинали мы рисовать по очереди…</a:t>
            </a:r>
            <a:endParaRPr lang="ru-RU" sz="2400" dirty="0"/>
          </a:p>
        </p:txBody>
      </p:sp>
      <p:pic>
        <p:nvPicPr>
          <p:cNvPr id="10241" name="Picture 1" descr="C:\Users\Екатерина\Desktop\IMG-20220929-WA0006.jpg"/>
          <p:cNvPicPr>
            <a:picLocks noChangeAspect="1" noChangeArrowheads="1"/>
          </p:cNvPicPr>
          <p:nvPr/>
        </p:nvPicPr>
        <p:blipFill>
          <a:blip r:embed="rId3" cstate="print"/>
          <a:srcRect t="25528" b="18916"/>
          <a:stretch>
            <a:fillRect/>
          </a:stretch>
        </p:blipFill>
        <p:spPr bwMode="auto">
          <a:xfrm>
            <a:off x="323528" y="404664"/>
            <a:ext cx="4082854" cy="3024336"/>
          </a:xfrm>
          <a:prstGeom prst="rect">
            <a:avLst/>
          </a:prstGeom>
          <a:noFill/>
        </p:spPr>
      </p:pic>
      <p:pic>
        <p:nvPicPr>
          <p:cNvPr id="10242" name="Picture 2" descr="C:\Users\Екатерина\Desktop\IMG-20220929-WA0011.jpg"/>
          <p:cNvPicPr>
            <a:picLocks noChangeAspect="1" noChangeArrowheads="1"/>
          </p:cNvPicPr>
          <p:nvPr/>
        </p:nvPicPr>
        <p:blipFill>
          <a:blip r:embed="rId4" cstate="print"/>
          <a:srcRect t="27098" b="19777"/>
          <a:stretch>
            <a:fillRect/>
          </a:stretch>
        </p:blipFill>
        <p:spPr bwMode="auto">
          <a:xfrm>
            <a:off x="4572000" y="3645024"/>
            <a:ext cx="41679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катерина\Desktop\IMG-20220929-WA0003.jpg"/>
          <p:cNvPicPr>
            <a:picLocks noChangeAspect="1" noChangeArrowheads="1"/>
          </p:cNvPicPr>
          <p:nvPr/>
        </p:nvPicPr>
        <p:blipFill>
          <a:blip r:embed="rId3" cstate="print"/>
          <a:srcRect t="21781" b="28636"/>
          <a:stretch>
            <a:fillRect/>
          </a:stretch>
        </p:blipFill>
        <p:spPr bwMode="auto">
          <a:xfrm>
            <a:off x="251520" y="188640"/>
            <a:ext cx="3888432" cy="25706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3" name="Picture 3" descr="C:\Users\Екатерина\Desktop\IMG-20220929-WA0005.jpg"/>
          <p:cNvPicPr>
            <a:picLocks noChangeAspect="1" noChangeArrowheads="1"/>
          </p:cNvPicPr>
          <p:nvPr/>
        </p:nvPicPr>
        <p:blipFill>
          <a:blip r:embed="rId4" cstate="print"/>
          <a:srcRect t="20374" b="34127"/>
          <a:stretch>
            <a:fillRect/>
          </a:stretch>
        </p:blipFill>
        <p:spPr bwMode="auto">
          <a:xfrm>
            <a:off x="4716016" y="2492896"/>
            <a:ext cx="4035669" cy="24482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484" name="Picture 4" descr="C:\Users\Екатерина\Desktop\IMG-20220929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499992" cy="36630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47667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…а закончили все вместе.  Оказалось так и веселее, и продуктивнее.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катерина\Desktop\IMG_20220929_171340.jpg"/>
          <p:cNvPicPr>
            <a:picLocks noChangeAspect="1" noChangeArrowheads="1"/>
          </p:cNvPicPr>
          <p:nvPr/>
        </p:nvPicPr>
        <p:blipFill>
          <a:blip r:embed="rId3" cstate="print"/>
          <a:srcRect t="6410" r="8218" b="15385"/>
          <a:stretch>
            <a:fillRect/>
          </a:stretch>
        </p:blipFill>
        <p:spPr bwMode="auto">
          <a:xfrm rot="16200000">
            <a:off x="1349389" y="-1025860"/>
            <a:ext cx="3168352" cy="5220073"/>
          </a:xfrm>
          <a:prstGeom prst="rect">
            <a:avLst/>
          </a:prstGeom>
          <a:noFill/>
          <a:effectLst>
            <a:softEdge rad="63500"/>
          </a:effectLst>
          <a:scene3d>
            <a:camera prst="perspectiveContrastingRigh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0" y="314096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Совместными усилиями пришли к выводу, что </a:t>
            </a:r>
            <a:r>
              <a:rPr lang="ru-RU" sz="2000" b="1" i="1" dirty="0" smtClean="0"/>
              <a:t>совместная деятельность </a:t>
            </a:r>
          </a:p>
          <a:p>
            <a:r>
              <a:rPr lang="ru-RU" sz="2000" b="1" dirty="0" smtClean="0"/>
              <a:t>всегда </a:t>
            </a:r>
          </a:p>
          <a:p>
            <a:r>
              <a:rPr lang="ru-RU" sz="2000" b="1" i="1" dirty="0" smtClean="0"/>
              <a:t>интереснее и продуктивнее </a:t>
            </a:r>
            <a:r>
              <a:rPr lang="ru-RU" sz="2000" b="1" dirty="0" smtClean="0"/>
              <a:t>индивидуальной.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365104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Спасибо всем за участие!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 новых встреч!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202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21</cp:revision>
  <dcterms:created xsi:type="dcterms:W3CDTF">2022-10-08T10:08:35Z</dcterms:created>
  <dcterms:modified xsi:type="dcterms:W3CDTF">2022-10-08T13:02:18Z</dcterms:modified>
</cp:coreProperties>
</file>